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charts/chart1.xml" ContentType="application/vnd.openxmlformats-officedocument.drawingml.chart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charts/chart2.xml" ContentType="application/vnd.openxmlformats-officedocument.drawingml.chart+xml"/>
  <Override PartName="/ppt/drawings/drawing1.xml" ContentType="application/vnd.openxmlformats-officedocument.drawingml.chartshapes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9" r:id="rId4"/>
  </p:sldMasterIdLst>
  <p:notesMasterIdLst>
    <p:notesMasterId r:id="rId28"/>
  </p:notesMasterIdLst>
  <p:handoutMasterIdLst>
    <p:handoutMasterId r:id="rId29"/>
  </p:handoutMasterIdLst>
  <p:sldIdLst>
    <p:sldId id="256" r:id="rId5"/>
    <p:sldId id="257" r:id="rId6"/>
    <p:sldId id="258" r:id="rId7"/>
    <p:sldId id="259" r:id="rId8"/>
    <p:sldId id="275" r:id="rId9"/>
    <p:sldId id="262" r:id="rId10"/>
    <p:sldId id="282" r:id="rId11"/>
    <p:sldId id="261" r:id="rId12"/>
    <p:sldId id="263" r:id="rId13"/>
    <p:sldId id="283" r:id="rId14"/>
    <p:sldId id="264" r:id="rId15"/>
    <p:sldId id="286" r:id="rId16"/>
    <p:sldId id="279" r:id="rId17"/>
    <p:sldId id="266" r:id="rId18"/>
    <p:sldId id="284" r:id="rId19"/>
    <p:sldId id="268" r:id="rId20"/>
    <p:sldId id="285" r:id="rId21"/>
    <p:sldId id="280" r:id="rId22"/>
    <p:sldId id="271" r:id="rId23"/>
    <p:sldId id="273" r:id="rId24"/>
    <p:sldId id="274" r:id="rId25"/>
    <p:sldId id="278" r:id="rId26"/>
    <p:sldId id="287" r:id="rId27"/>
  </p:sldIdLst>
  <p:sldSz cx="9144000" cy="6858000" type="screen4x3"/>
  <p:notesSz cx="6735763" cy="98663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Korisnik" initials="K" lastIdx="2" clrIdx="0"/>
  <p:cmAuthor id="1" name="Mirjana Knezevic" initials="MK" lastIdx="1" clrIdx="1">
    <p:extLst/>
  </p:cmAuthor>
  <p:cmAuthor id="2" name="Milena Radomirovic" initials="MR" lastIdx="23" clrIdx="2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027" autoAdjust="0"/>
    <p:restoredTop sz="89250" autoAdjust="0"/>
  </p:normalViewPr>
  <p:slideViewPr>
    <p:cSldViewPr>
      <p:cViewPr>
        <p:scale>
          <a:sx n="88" d="100"/>
          <a:sy n="88" d="100"/>
        </p:scale>
        <p:origin x="-774" y="13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commentAuthors" Target="commentAuthor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cat>
            <c:strRef>
              <c:f>Sheet1!$A$2:$A$7</c:f>
              <c:strCache>
                <c:ptCount val="6"/>
                <c:pt idx="0">
                  <c:v>приходи од пореза 51.77%</c:v>
                </c:pt>
                <c:pt idx="1">
                  <c:v>трансфери 35.37%</c:v>
                </c:pt>
                <c:pt idx="2">
                  <c:v>други приходи 10.13%</c:v>
                </c:pt>
                <c:pt idx="3">
                  <c:v>меморандумске ставке за рефундацију расхода 2.53%</c:v>
                </c:pt>
                <c:pt idx="4">
                  <c:v>примања од продаје нефинансијске имовине 0.08%</c:v>
                </c:pt>
                <c:pt idx="5">
                  <c:v>пренета средства из претходне године 0.12%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51.77</c:v>
                </c:pt>
                <c:pt idx="1">
                  <c:v>35.369999999999997</c:v>
                </c:pt>
                <c:pt idx="2">
                  <c:v>10.130000000000001</c:v>
                </c:pt>
                <c:pt idx="3">
                  <c:v>2.5299999999999998</c:v>
                </c:pt>
                <c:pt idx="4">
                  <c:v>0.08</c:v>
                </c:pt>
                <c:pt idx="5">
                  <c:v>0.12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>
        <c:manualLayout>
          <c:xMode val="edge"/>
          <c:yMode val="edge"/>
          <c:x val="0.65584891732283468"/>
          <c:y val="3.956791338582679E-2"/>
          <c:w val="0.33165108267716537"/>
          <c:h val="0.93762992125984257"/>
        </c:manualLayout>
      </c:layout>
      <c:overlay val="0"/>
      <c:txPr>
        <a:bodyPr/>
        <a:lstStyle/>
        <a:p>
          <a:pPr>
            <a:defRPr sz="120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cat>
            <c:strRef>
              <c:f>Sheet1!$A$2:$A$8</c:f>
              <c:strCache>
                <c:ptCount val="7"/>
                <c:pt idx="0">
                  <c:v>расходи за запослене 42.73%</c:v>
                </c:pt>
                <c:pt idx="1">
                  <c:v>коришћење услуга и роба 39.86%</c:v>
                </c:pt>
                <c:pt idx="2">
                  <c:v>дотације и трансфери 1.60%</c:v>
                </c:pt>
                <c:pt idx="3">
                  <c:v>социјална заштита 0.65%</c:v>
                </c:pt>
                <c:pt idx="4">
                  <c:v>остали расходи 8.16%</c:v>
                </c:pt>
                <c:pt idx="5">
                  <c:v>средства резерве 3.62%</c:v>
                </c:pt>
                <c:pt idx="6">
                  <c:v>капитални издаци 3.38%</c:v>
                </c:pt>
              </c:strCache>
            </c:strRef>
          </c:cat>
          <c:val>
            <c:numRef>
              <c:f>Sheet1!$B$2:$B$8</c:f>
              <c:numCache>
                <c:formatCode>General</c:formatCode>
                <c:ptCount val="7"/>
                <c:pt idx="0">
                  <c:v>42.73</c:v>
                </c:pt>
                <c:pt idx="1">
                  <c:v>39.86</c:v>
                </c:pt>
                <c:pt idx="2">
                  <c:v>1.6</c:v>
                </c:pt>
                <c:pt idx="3">
                  <c:v>0.65</c:v>
                </c:pt>
                <c:pt idx="4">
                  <c:v>8.16</c:v>
                </c:pt>
                <c:pt idx="5">
                  <c:v>3.62</c:v>
                </c:pt>
                <c:pt idx="6">
                  <c:v>3.38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legend>
      <c:legendPos val="r"/>
      <c:layout>
        <c:manualLayout>
          <c:xMode val="edge"/>
          <c:yMode val="edge"/>
          <c:x val="0.6479166666666667"/>
          <c:y val="2.0215059055118112E-2"/>
          <c:w val="0.33958333333333335"/>
          <c:h val="0.97978494094488189"/>
        </c:manualLayout>
      </c:layout>
      <c:overlay val="0"/>
      <c:txPr>
        <a:bodyPr/>
        <a:lstStyle/>
        <a:p>
          <a:pPr>
            <a:defRPr sz="120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  <c:userShapes r:id="rId2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4_5">
  <dgm:title val=""/>
  <dgm:desc val=""/>
  <dgm:catLst>
    <dgm:cat type="accent4" pri="11500"/>
  </dgm:catLst>
  <dgm:styleLbl name="node0">
    <dgm:fillClrLst meth="cycle">
      <a:schemeClr val="accent4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>
        <a:alpha val="9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>
        <a:alpha val="90000"/>
      </a:schemeClr>
      <a:schemeClr val="accent4">
        <a:alpha val="5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/>
    <dgm:txEffectClrLst/>
  </dgm:styleLbl>
  <dgm:styleLbl name="lnNode1">
    <dgm:fillClrLst>
      <a:schemeClr val="accent4">
        <a:shade val="90000"/>
      </a:schemeClr>
      <a:schemeClr val="accent4">
        <a:alpha val="50000"/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shade val="80000"/>
        <a:alpha val="50000"/>
      </a:schemeClr>
      <a:schemeClr val="accent4">
        <a:alpha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>
        <a:alpha val="3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  <a:alpha val="90000"/>
      </a:schemeClr>
      <a:schemeClr val="accent4">
        <a:tint val="20000"/>
        <a:alpha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fgSibTrans2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bgSibTrans2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/>
    <dgm:txEffectClrLst/>
  </dgm:styleLbl>
  <dgm:styleLbl name="sibTrans1D1">
    <dgm:fillClrLst>
      <a:schemeClr val="accent4">
        <a:shade val="90000"/>
      </a:schemeClr>
      <a:schemeClr val="accent4">
        <a:tint val="50000"/>
      </a:schemeClr>
    </dgm:fillClrLst>
    <dgm:linClrLst>
      <a:schemeClr val="accent4">
        <a:shade val="90000"/>
      </a:schemeClr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4">
        <a:alpha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>
        <a:alpha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shade val="80000"/>
      </a:schemeClr>
    </dgm:fillClrLst>
    <dgm:linClrLst meth="repeat">
      <a:schemeClr val="accent4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4">
        <a:shade val="8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4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>
        <a:alpha val="90000"/>
      </a:schemeClr>
      <a:schemeClr val="accent4">
        <a:alpha val="5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alpha val="90000"/>
        <a:tint val="40000"/>
      </a:schemeClr>
      <a:schemeClr val="accent4">
        <a:alpha val="5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E9043313-0CC4-40DF-8F57-691B81E157F3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6A7C02AF-6D74-4844-87D9-C4227BF012BE}">
      <dgm:prSet/>
      <dgm:spPr/>
      <dgm:t>
        <a:bodyPr/>
        <a:lstStyle/>
        <a:p>
          <a:pPr rtl="0"/>
          <a:r>
            <a:rPr lang="ru-RU" b="1" smtClean="0"/>
            <a:t>Директни корисници буџетских средстава:</a:t>
          </a:r>
          <a:endParaRPr lang="en-US"/>
        </a:p>
      </dgm:t>
    </dgm:pt>
    <dgm:pt modelId="{24A7EC01-DB56-43EE-8696-DB7890A914CC}" type="parTrans" cxnId="{A82B0D4C-3DC2-4BAB-9931-70701BFD5CCD}">
      <dgm:prSet/>
      <dgm:spPr/>
      <dgm:t>
        <a:bodyPr/>
        <a:lstStyle/>
        <a:p>
          <a:endParaRPr lang="en-US"/>
        </a:p>
      </dgm:t>
    </dgm:pt>
    <dgm:pt modelId="{621E146F-F182-462A-942E-E714E9CDFF8E}" type="sibTrans" cxnId="{A82B0D4C-3DC2-4BAB-9931-70701BFD5CCD}">
      <dgm:prSet/>
      <dgm:spPr/>
      <dgm:t>
        <a:bodyPr/>
        <a:lstStyle/>
        <a:p>
          <a:endParaRPr lang="en-US"/>
        </a:p>
      </dgm:t>
    </dgm:pt>
    <dgm:pt modelId="{F6F4070C-AA88-40CC-BDE1-048C622A5DC5}">
      <dgm:prSet/>
      <dgm:spPr/>
      <dgm:t>
        <a:bodyPr/>
        <a:lstStyle/>
        <a:p>
          <a:pPr rtl="0"/>
          <a:r>
            <a:rPr lang="ru-RU" dirty="0" smtClean="0"/>
            <a:t>- Скупштина општине</a:t>
          </a:r>
          <a:endParaRPr lang="en-US" dirty="0"/>
        </a:p>
      </dgm:t>
    </dgm:pt>
    <dgm:pt modelId="{5774BBB2-6292-429B-9B22-495FE214C75E}" type="parTrans" cxnId="{93567B66-B2A1-4303-9BCA-AA3F1548C035}">
      <dgm:prSet/>
      <dgm:spPr/>
      <dgm:t>
        <a:bodyPr/>
        <a:lstStyle/>
        <a:p>
          <a:endParaRPr lang="en-US"/>
        </a:p>
      </dgm:t>
    </dgm:pt>
    <dgm:pt modelId="{E71EADB4-D573-480F-B9FC-CF82EC296BD4}" type="sibTrans" cxnId="{93567B66-B2A1-4303-9BCA-AA3F1548C035}">
      <dgm:prSet/>
      <dgm:spPr/>
      <dgm:t>
        <a:bodyPr/>
        <a:lstStyle/>
        <a:p>
          <a:endParaRPr lang="en-US"/>
        </a:p>
      </dgm:t>
    </dgm:pt>
    <dgm:pt modelId="{F8F1C14D-5E56-4348-A64A-D302F409C01E}">
      <dgm:prSet/>
      <dgm:spPr/>
      <dgm:t>
        <a:bodyPr/>
        <a:lstStyle/>
        <a:p>
          <a:pPr rtl="0"/>
          <a:r>
            <a:rPr lang="ru-RU" smtClean="0"/>
            <a:t>- Председник општине</a:t>
          </a:r>
          <a:endParaRPr lang="en-US"/>
        </a:p>
      </dgm:t>
    </dgm:pt>
    <dgm:pt modelId="{4ED01C04-E19C-495A-84EC-AF3043E4E64E}" type="parTrans" cxnId="{EA050DDE-7B82-42F3-B9FB-2EFF198E4A60}">
      <dgm:prSet/>
      <dgm:spPr/>
      <dgm:t>
        <a:bodyPr/>
        <a:lstStyle/>
        <a:p>
          <a:endParaRPr lang="en-US"/>
        </a:p>
      </dgm:t>
    </dgm:pt>
    <dgm:pt modelId="{35216245-F7F4-45B7-B8A9-479F3B8151B1}" type="sibTrans" cxnId="{EA050DDE-7B82-42F3-B9FB-2EFF198E4A60}">
      <dgm:prSet/>
      <dgm:spPr/>
      <dgm:t>
        <a:bodyPr/>
        <a:lstStyle/>
        <a:p>
          <a:endParaRPr lang="en-US"/>
        </a:p>
      </dgm:t>
    </dgm:pt>
    <dgm:pt modelId="{E672A79D-9FCD-4CA1-A5BF-F5653EC2A1BD}">
      <dgm:prSet/>
      <dgm:spPr/>
      <dgm:t>
        <a:bodyPr/>
        <a:lstStyle/>
        <a:p>
          <a:pPr rtl="0"/>
          <a:r>
            <a:rPr lang="ru-RU" smtClean="0"/>
            <a:t>- Општинско веће</a:t>
          </a:r>
          <a:endParaRPr lang="en-US"/>
        </a:p>
      </dgm:t>
    </dgm:pt>
    <dgm:pt modelId="{4A925B5E-23B3-4B75-AD6E-A63DC2215E73}" type="parTrans" cxnId="{B12E7E9F-EB25-4F8E-94D7-CFBCE1A4A5C1}">
      <dgm:prSet/>
      <dgm:spPr/>
      <dgm:t>
        <a:bodyPr/>
        <a:lstStyle/>
        <a:p>
          <a:endParaRPr lang="en-US"/>
        </a:p>
      </dgm:t>
    </dgm:pt>
    <dgm:pt modelId="{8A28BB1B-595E-4794-A769-E8C279D81FAC}" type="sibTrans" cxnId="{B12E7E9F-EB25-4F8E-94D7-CFBCE1A4A5C1}">
      <dgm:prSet/>
      <dgm:spPr/>
      <dgm:t>
        <a:bodyPr/>
        <a:lstStyle/>
        <a:p>
          <a:endParaRPr lang="en-US"/>
        </a:p>
      </dgm:t>
    </dgm:pt>
    <dgm:pt modelId="{B73866CE-21CC-437D-9851-5A5B54F02534}">
      <dgm:prSet/>
      <dgm:spPr/>
      <dgm:t>
        <a:bodyPr/>
        <a:lstStyle/>
        <a:p>
          <a:pPr rtl="0"/>
          <a:r>
            <a:rPr lang="ru-RU" smtClean="0"/>
            <a:t>- Општинска управа</a:t>
          </a:r>
          <a:endParaRPr lang="en-US"/>
        </a:p>
      </dgm:t>
    </dgm:pt>
    <dgm:pt modelId="{8837C931-BF86-4802-ABB6-8FB01014021E}" type="parTrans" cxnId="{FBF87B43-F839-46AE-877B-ED409FE8C72B}">
      <dgm:prSet/>
      <dgm:spPr/>
      <dgm:t>
        <a:bodyPr/>
        <a:lstStyle/>
        <a:p>
          <a:endParaRPr lang="en-US"/>
        </a:p>
      </dgm:t>
    </dgm:pt>
    <dgm:pt modelId="{F9173127-E341-46F5-9339-F93E37C8737E}" type="sibTrans" cxnId="{FBF87B43-F839-46AE-877B-ED409FE8C72B}">
      <dgm:prSet/>
      <dgm:spPr/>
      <dgm:t>
        <a:bodyPr/>
        <a:lstStyle/>
        <a:p>
          <a:endParaRPr lang="en-US"/>
        </a:p>
      </dgm:t>
    </dgm:pt>
    <dgm:pt modelId="{7180BA84-E094-452C-80ED-AEF7848B267E}">
      <dgm:prSet/>
      <dgm:spPr/>
      <dgm:t>
        <a:bodyPr/>
        <a:lstStyle/>
        <a:p>
          <a:pPr rtl="0"/>
          <a:endParaRPr lang="en-US"/>
        </a:p>
      </dgm:t>
    </dgm:pt>
    <dgm:pt modelId="{1D3EAC54-F165-48EB-B3D2-C1259FF5E946}" type="parTrans" cxnId="{EC688D43-654B-41A8-9C96-9F24D0E2F5DB}">
      <dgm:prSet/>
      <dgm:spPr/>
      <dgm:t>
        <a:bodyPr/>
        <a:lstStyle/>
        <a:p>
          <a:endParaRPr lang="en-US"/>
        </a:p>
      </dgm:t>
    </dgm:pt>
    <dgm:pt modelId="{2E6A8D67-3C1A-46F4-812A-315B19B08D8C}" type="sibTrans" cxnId="{EC688D43-654B-41A8-9C96-9F24D0E2F5DB}">
      <dgm:prSet/>
      <dgm:spPr/>
      <dgm:t>
        <a:bodyPr/>
        <a:lstStyle/>
        <a:p>
          <a:endParaRPr lang="en-US"/>
        </a:p>
      </dgm:t>
    </dgm:pt>
    <dgm:pt modelId="{CCD2EA96-AD48-4D9C-B986-3FD1316F1F0E}" type="pres">
      <dgm:prSet presAssocID="{E9043313-0CC4-40DF-8F57-691B81E157F3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18B175DF-0411-4CC9-9269-E5EE61061786}" type="pres">
      <dgm:prSet presAssocID="{6A7C02AF-6D74-4844-87D9-C4227BF012BE}" presName="composite" presStyleCnt="0"/>
      <dgm:spPr/>
    </dgm:pt>
    <dgm:pt modelId="{8C508B40-7C66-4E1F-9C06-9F6212A53D2E}" type="pres">
      <dgm:prSet presAssocID="{6A7C02AF-6D74-4844-87D9-C4227BF012BE}" presName="parTx" presStyleLbl="alignNode1" presStyleIdx="0" presStyleCnt="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3143D18-4C68-4A2A-953C-9640FB146EFE}" type="pres">
      <dgm:prSet presAssocID="{6A7C02AF-6D74-4844-87D9-C4227BF012BE}" presName="desTx" presStyleLbl="alignAccFollowNode1" presStyleIdx="0" presStyleCnt="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AE522C78-0181-4C5D-B0DA-6C57B6151808}" type="presOf" srcId="{6A7C02AF-6D74-4844-87D9-C4227BF012BE}" destId="{8C508B40-7C66-4E1F-9C06-9F6212A53D2E}" srcOrd="0" destOrd="0" presId="urn:microsoft.com/office/officeart/2005/8/layout/hList1"/>
    <dgm:cxn modelId="{F27D905A-FC63-4F70-B679-B1307E8773B5}" type="presOf" srcId="{F6F4070C-AA88-40CC-BDE1-048C622A5DC5}" destId="{23143D18-4C68-4A2A-953C-9640FB146EFE}" srcOrd="0" destOrd="0" presId="urn:microsoft.com/office/officeart/2005/8/layout/hList1"/>
    <dgm:cxn modelId="{B849B17A-7953-4A36-8379-2CBDE08B4CA8}" type="presOf" srcId="{E672A79D-9FCD-4CA1-A5BF-F5653EC2A1BD}" destId="{23143D18-4C68-4A2A-953C-9640FB146EFE}" srcOrd="0" destOrd="2" presId="urn:microsoft.com/office/officeart/2005/8/layout/hList1"/>
    <dgm:cxn modelId="{B12E7E9F-EB25-4F8E-94D7-CFBCE1A4A5C1}" srcId="{6A7C02AF-6D74-4844-87D9-C4227BF012BE}" destId="{E672A79D-9FCD-4CA1-A5BF-F5653EC2A1BD}" srcOrd="2" destOrd="0" parTransId="{4A925B5E-23B3-4B75-AD6E-A63DC2215E73}" sibTransId="{8A28BB1B-595E-4794-A769-E8C279D81FAC}"/>
    <dgm:cxn modelId="{FBF87B43-F839-46AE-877B-ED409FE8C72B}" srcId="{6A7C02AF-6D74-4844-87D9-C4227BF012BE}" destId="{B73866CE-21CC-437D-9851-5A5B54F02534}" srcOrd="3" destOrd="0" parTransId="{8837C931-BF86-4802-ABB6-8FB01014021E}" sibTransId="{F9173127-E341-46F5-9339-F93E37C8737E}"/>
    <dgm:cxn modelId="{AEF8F4D2-A5FF-460E-ADBC-4011D9910AEB}" type="presOf" srcId="{7180BA84-E094-452C-80ED-AEF7848B267E}" destId="{23143D18-4C68-4A2A-953C-9640FB146EFE}" srcOrd="0" destOrd="4" presId="urn:microsoft.com/office/officeart/2005/8/layout/hList1"/>
    <dgm:cxn modelId="{93567B66-B2A1-4303-9BCA-AA3F1548C035}" srcId="{6A7C02AF-6D74-4844-87D9-C4227BF012BE}" destId="{F6F4070C-AA88-40CC-BDE1-048C622A5DC5}" srcOrd="0" destOrd="0" parTransId="{5774BBB2-6292-429B-9B22-495FE214C75E}" sibTransId="{E71EADB4-D573-480F-B9FC-CF82EC296BD4}"/>
    <dgm:cxn modelId="{EA050DDE-7B82-42F3-B9FB-2EFF198E4A60}" srcId="{6A7C02AF-6D74-4844-87D9-C4227BF012BE}" destId="{F8F1C14D-5E56-4348-A64A-D302F409C01E}" srcOrd="1" destOrd="0" parTransId="{4ED01C04-E19C-495A-84EC-AF3043E4E64E}" sibTransId="{35216245-F7F4-45B7-B8A9-479F3B8151B1}"/>
    <dgm:cxn modelId="{EC688D43-654B-41A8-9C96-9F24D0E2F5DB}" srcId="{6A7C02AF-6D74-4844-87D9-C4227BF012BE}" destId="{7180BA84-E094-452C-80ED-AEF7848B267E}" srcOrd="4" destOrd="0" parTransId="{1D3EAC54-F165-48EB-B3D2-C1259FF5E946}" sibTransId="{2E6A8D67-3C1A-46F4-812A-315B19B08D8C}"/>
    <dgm:cxn modelId="{7B2F8ACB-52E3-4156-9E11-47D254768D17}" type="presOf" srcId="{E9043313-0CC4-40DF-8F57-691B81E157F3}" destId="{CCD2EA96-AD48-4D9C-B986-3FD1316F1F0E}" srcOrd="0" destOrd="0" presId="urn:microsoft.com/office/officeart/2005/8/layout/hList1"/>
    <dgm:cxn modelId="{A82B0D4C-3DC2-4BAB-9931-70701BFD5CCD}" srcId="{E9043313-0CC4-40DF-8F57-691B81E157F3}" destId="{6A7C02AF-6D74-4844-87D9-C4227BF012BE}" srcOrd="0" destOrd="0" parTransId="{24A7EC01-DB56-43EE-8696-DB7890A914CC}" sibTransId="{621E146F-F182-462A-942E-E714E9CDFF8E}"/>
    <dgm:cxn modelId="{6332F253-BC6C-429F-A55F-C9DA4DFD1874}" type="presOf" srcId="{B73866CE-21CC-437D-9851-5A5B54F02534}" destId="{23143D18-4C68-4A2A-953C-9640FB146EFE}" srcOrd="0" destOrd="3" presId="urn:microsoft.com/office/officeart/2005/8/layout/hList1"/>
    <dgm:cxn modelId="{4E814F5C-0B24-4970-80B6-953A732FC39C}" type="presOf" srcId="{F8F1C14D-5E56-4348-A64A-D302F409C01E}" destId="{23143D18-4C68-4A2A-953C-9640FB146EFE}" srcOrd="0" destOrd="1" presId="urn:microsoft.com/office/officeart/2005/8/layout/hList1"/>
    <dgm:cxn modelId="{F5E38D22-399B-4487-96C3-DC44F8935E6E}" type="presParOf" srcId="{CCD2EA96-AD48-4D9C-B986-3FD1316F1F0E}" destId="{18B175DF-0411-4CC9-9269-E5EE61061786}" srcOrd="0" destOrd="0" presId="urn:microsoft.com/office/officeart/2005/8/layout/hList1"/>
    <dgm:cxn modelId="{9C812F4E-D537-40B3-9963-6A467EC223F5}" type="presParOf" srcId="{18B175DF-0411-4CC9-9269-E5EE61061786}" destId="{8C508B40-7C66-4E1F-9C06-9F6212A53D2E}" srcOrd="0" destOrd="0" presId="urn:microsoft.com/office/officeart/2005/8/layout/hList1"/>
    <dgm:cxn modelId="{803B635C-BCB7-4DA2-9A80-1773E143C0B0}" type="presParOf" srcId="{18B175DF-0411-4CC9-9269-E5EE61061786}" destId="{23143D18-4C68-4A2A-953C-9640FB146EFE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915701C-9177-4F63-BC4A-2A3F58667EEF}" type="doc">
      <dgm:prSet loTypeId="urn:microsoft.com/office/officeart/2009/3/layout/CircleRelationship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DD04F37-85A8-4736-987B-C65A16E753DF}">
      <dgm:prSet phldrT="[Text]" custT="1"/>
      <dgm:spPr>
        <a:solidFill>
          <a:srgbClr val="00B050"/>
        </a:solidFill>
      </dgm:spPr>
      <dgm:t>
        <a:bodyPr/>
        <a:lstStyle/>
        <a:p>
          <a:r>
            <a:rPr lang="sr-Cyrl-RS" sz="1600" dirty="0"/>
            <a:t>Општинска управа</a:t>
          </a:r>
        </a:p>
        <a:p>
          <a:r>
            <a:rPr lang="sr-Cyrl-RS" sz="1600" dirty="0"/>
            <a:t>Председник општине</a:t>
          </a:r>
        </a:p>
        <a:p>
          <a:r>
            <a:rPr lang="sr-Cyrl-RS" sz="1600" dirty="0"/>
            <a:t>Општинско веће</a:t>
          </a:r>
        </a:p>
        <a:p>
          <a:r>
            <a:rPr lang="sr-Cyrl-RS" sz="1600" dirty="0"/>
            <a:t>Скупштина општине</a:t>
          </a:r>
          <a:endParaRPr lang="en-US" sz="1600" dirty="0"/>
        </a:p>
      </dgm:t>
    </dgm:pt>
    <dgm:pt modelId="{5EF0D46A-B998-45D9-BE84-B88288A3455A}" type="parTrans" cxnId="{8132406A-FEC2-47D3-92A5-198F9BF4DB6B}">
      <dgm:prSet/>
      <dgm:spPr/>
      <dgm:t>
        <a:bodyPr/>
        <a:lstStyle/>
        <a:p>
          <a:endParaRPr lang="en-US"/>
        </a:p>
      </dgm:t>
    </dgm:pt>
    <dgm:pt modelId="{D3D7414D-A0EC-4776-9C1B-2828FCAA13DF}" type="sibTrans" cxnId="{8132406A-FEC2-47D3-92A5-198F9BF4DB6B}">
      <dgm:prSet/>
      <dgm:spPr/>
      <dgm:t>
        <a:bodyPr/>
        <a:lstStyle/>
        <a:p>
          <a:endParaRPr lang="en-US"/>
        </a:p>
      </dgm:t>
    </dgm:pt>
    <dgm:pt modelId="{C8F2A349-D54D-4B85-BD78-BA70A66CB9EA}">
      <dgm:prSet phldrT="[Text]" custT="1"/>
      <dgm:spPr>
        <a:solidFill>
          <a:srgbClr val="FFC000"/>
        </a:solidFill>
      </dgm:spPr>
      <dgm:t>
        <a:bodyPr/>
        <a:lstStyle/>
        <a:p>
          <a:r>
            <a:rPr lang="sr-Cyrl-RS" sz="1100" dirty="0" smtClean="0">
              <a:solidFill>
                <a:schemeClr val="accent1">
                  <a:lumMod val="75000"/>
                </a:schemeClr>
              </a:solidFill>
            </a:rPr>
            <a:t>Спортске организације, удружења и савези</a:t>
          </a:r>
          <a:endParaRPr lang="sr-Cyrl-RS" sz="1100" dirty="0">
            <a:solidFill>
              <a:schemeClr val="accent1">
                <a:lumMod val="75000"/>
              </a:schemeClr>
            </a:solidFill>
          </a:endParaRPr>
        </a:p>
      </dgm:t>
    </dgm:pt>
    <dgm:pt modelId="{A965CD0E-CB5C-406E-AFDD-63697CFB0404}" type="parTrans" cxnId="{D9932761-9BDF-4FD0-8911-4ABD16EE8703}">
      <dgm:prSet/>
      <dgm:spPr/>
      <dgm:t>
        <a:bodyPr/>
        <a:lstStyle/>
        <a:p>
          <a:endParaRPr lang="en-US"/>
        </a:p>
      </dgm:t>
    </dgm:pt>
    <dgm:pt modelId="{FDA33D62-3016-4584-BF43-2DBBB14A066A}" type="sibTrans" cxnId="{D9932761-9BDF-4FD0-8911-4ABD16EE8703}">
      <dgm:prSet/>
      <dgm:spPr/>
      <dgm:t>
        <a:bodyPr/>
        <a:lstStyle/>
        <a:p>
          <a:endParaRPr lang="en-US"/>
        </a:p>
      </dgm:t>
    </dgm:pt>
    <dgm:pt modelId="{EC086DEB-01FD-4650-84A6-3248233D6869}">
      <dgm:prSet phldrT="[Text]"/>
      <dgm:spPr/>
      <dgm:t>
        <a:bodyPr/>
        <a:lstStyle/>
        <a:p>
          <a:endParaRPr lang="en-US"/>
        </a:p>
      </dgm:t>
    </dgm:pt>
    <dgm:pt modelId="{D8E22DAB-5022-49AE-91A6-20DF1C7017B2}" type="parTrans" cxnId="{487FD65B-B6F4-4CE6-AC18-CBA1C7BC6CD8}">
      <dgm:prSet/>
      <dgm:spPr/>
      <dgm:t>
        <a:bodyPr/>
        <a:lstStyle/>
        <a:p>
          <a:endParaRPr lang="en-US"/>
        </a:p>
      </dgm:t>
    </dgm:pt>
    <dgm:pt modelId="{EBD18A8D-98B2-4C8A-B1B4-4169A0689B2C}" type="sibTrans" cxnId="{487FD65B-B6F4-4CE6-AC18-CBA1C7BC6CD8}">
      <dgm:prSet/>
      <dgm:spPr/>
      <dgm:t>
        <a:bodyPr/>
        <a:lstStyle/>
        <a:p>
          <a:endParaRPr lang="en-US"/>
        </a:p>
      </dgm:t>
    </dgm:pt>
    <dgm:pt modelId="{724C2318-F479-4174-A10E-9EC4287AD534}">
      <dgm:prSet phldrT="[Text]"/>
      <dgm:spPr/>
      <dgm:t>
        <a:bodyPr/>
        <a:lstStyle/>
        <a:p>
          <a:endParaRPr lang="en-US"/>
        </a:p>
      </dgm:t>
    </dgm:pt>
    <dgm:pt modelId="{75FF1061-0136-4D4A-8F29-8B8C5BB09E30}" type="parTrans" cxnId="{AF284A92-A842-400F-96D2-9B85FD48F842}">
      <dgm:prSet/>
      <dgm:spPr/>
      <dgm:t>
        <a:bodyPr/>
        <a:lstStyle/>
        <a:p>
          <a:endParaRPr lang="en-US"/>
        </a:p>
      </dgm:t>
    </dgm:pt>
    <dgm:pt modelId="{CF55BBF8-6284-4BA7-9983-520960D17E18}" type="sibTrans" cxnId="{AF284A92-A842-400F-96D2-9B85FD48F842}">
      <dgm:prSet/>
      <dgm:spPr/>
      <dgm:t>
        <a:bodyPr/>
        <a:lstStyle/>
        <a:p>
          <a:endParaRPr lang="en-US"/>
        </a:p>
      </dgm:t>
    </dgm:pt>
    <dgm:pt modelId="{F525C7DD-C069-4FE6-9519-29523B058512}">
      <dgm:prSet phldrT="[Text]"/>
      <dgm:spPr/>
      <dgm:t>
        <a:bodyPr/>
        <a:lstStyle/>
        <a:p>
          <a:endParaRPr lang="en-US"/>
        </a:p>
      </dgm:t>
    </dgm:pt>
    <dgm:pt modelId="{495F855C-786B-4014-ACFA-A29039643E3B}" type="parTrans" cxnId="{AF9C8EEE-81F3-442F-9504-7988DBF2C7F9}">
      <dgm:prSet/>
      <dgm:spPr/>
      <dgm:t>
        <a:bodyPr/>
        <a:lstStyle/>
        <a:p>
          <a:endParaRPr lang="en-US"/>
        </a:p>
      </dgm:t>
    </dgm:pt>
    <dgm:pt modelId="{B1936762-DD2F-4289-8425-BB02188F1FAF}" type="sibTrans" cxnId="{AF9C8EEE-81F3-442F-9504-7988DBF2C7F9}">
      <dgm:prSet/>
      <dgm:spPr/>
      <dgm:t>
        <a:bodyPr/>
        <a:lstStyle/>
        <a:p>
          <a:endParaRPr lang="en-US"/>
        </a:p>
      </dgm:t>
    </dgm:pt>
    <dgm:pt modelId="{F67C4AC6-D320-469D-8949-6AC26CBBA3A8}" type="pres">
      <dgm:prSet presAssocID="{2915701C-9177-4F63-BC4A-2A3F58667EEF}" presName="Name0" presStyleCnt="0">
        <dgm:presLayoutVars>
          <dgm:chMax val="1"/>
          <dgm:chPref val="1"/>
        </dgm:presLayoutVars>
      </dgm:prSet>
      <dgm:spPr/>
      <dgm:t>
        <a:bodyPr/>
        <a:lstStyle/>
        <a:p>
          <a:endParaRPr lang="en-US"/>
        </a:p>
      </dgm:t>
    </dgm:pt>
    <dgm:pt modelId="{36B03C56-E57D-489D-BAA9-78BCBCF466C2}" type="pres">
      <dgm:prSet presAssocID="{BDD04F37-85A8-4736-987B-C65A16E753DF}" presName="Parent" presStyleLbl="node0" presStyleIdx="0" presStyleCnt="1">
        <dgm:presLayoutVars>
          <dgm:chMax val="5"/>
          <dgm:chPref val="5"/>
        </dgm:presLayoutVars>
      </dgm:prSet>
      <dgm:spPr/>
      <dgm:t>
        <a:bodyPr/>
        <a:lstStyle/>
        <a:p>
          <a:endParaRPr lang="en-US"/>
        </a:p>
      </dgm:t>
    </dgm:pt>
    <dgm:pt modelId="{6AE34D3E-FD5D-4402-89AF-BF559D3EC92D}" type="pres">
      <dgm:prSet presAssocID="{BDD04F37-85A8-4736-987B-C65A16E753DF}" presName="Accent1" presStyleLbl="node1" presStyleIdx="0" presStyleCnt="9"/>
      <dgm:spPr>
        <a:solidFill>
          <a:srgbClr val="FFC000"/>
        </a:solidFill>
      </dgm:spPr>
    </dgm:pt>
    <dgm:pt modelId="{8EA36E17-C808-4A8F-B550-8E3BDDE3A6F4}" type="pres">
      <dgm:prSet presAssocID="{BDD04F37-85A8-4736-987B-C65A16E753DF}" presName="Accent2" presStyleLbl="node1" presStyleIdx="1" presStyleCnt="9"/>
      <dgm:spPr>
        <a:solidFill>
          <a:srgbClr val="7030A0"/>
        </a:solidFill>
      </dgm:spPr>
    </dgm:pt>
    <dgm:pt modelId="{004949FA-7FD1-4B77-A362-5945ADA91CA9}" type="pres">
      <dgm:prSet presAssocID="{BDD04F37-85A8-4736-987B-C65A16E753DF}" presName="Accent3" presStyleLbl="node1" presStyleIdx="2" presStyleCnt="9"/>
      <dgm:spPr/>
    </dgm:pt>
    <dgm:pt modelId="{26FE1052-C82D-4BB2-8303-E4D063782600}" type="pres">
      <dgm:prSet presAssocID="{BDD04F37-85A8-4736-987B-C65A16E753DF}" presName="Accent4" presStyleLbl="node1" presStyleIdx="3" presStyleCnt="9"/>
      <dgm:spPr>
        <a:solidFill>
          <a:srgbClr val="FFFF00"/>
        </a:solidFill>
      </dgm:spPr>
    </dgm:pt>
    <dgm:pt modelId="{5B5715D4-85E8-4263-BFCE-8CF5FFF5C6FE}" type="pres">
      <dgm:prSet presAssocID="{BDD04F37-85A8-4736-987B-C65A16E753DF}" presName="Accent5" presStyleLbl="node1" presStyleIdx="4" presStyleCnt="9"/>
      <dgm:spPr>
        <a:solidFill>
          <a:srgbClr val="FFFF00"/>
        </a:solidFill>
      </dgm:spPr>
    </dgm:pt>
    <dgm:pt modelId="{6384018A-26AF-4566-8127-D62355903781}" type="pres">
      <dgm:prSet presAssocID="{BDD04F37-85A8-4736-987B-C65A16E753DF}" presName="Accent6" presStyleLbl="node1" presStyleIdx="5" presStyleCnt="9"/>
      <dgm:spPr/>
    </dgm:pt>
    <dgm:pt modelId="{3D7780BF-6503-41CB-98CA-855FDE3F921D}" type="pres">
      <dgm:prSet presAssocID="{C8F2A349-D54D-4B85-BD78-BA70A66CB9EA}" presName="Child1" presStyleLbl="node1" presStyleIdx="6" presStyleCnt="9" custScaleX="154886" custScaleY="130254">
        <dgm:presLayoutVars>
          <dgm:chMax val="0"/>
          <dgm:chPref val="0"/>
        </dgm:presLayoutVars>
      </dgm:prSet>
      <dgm:spPr/>
      <dgm:t>
        <a:bodyPr/>
        <a:lstStyle/>
        <a:p>
          <a:endParaRPr lang="en-US"/>
        </a:p>
      </dgm:t>
    </dgm:pt>
    <dgm:pt modelId="{0A517365-D512-4D77-9CDF-3D337BCBA867}" type="pres">
      <dgm:prSet presAssocID="{C8F2A349-D54D-4B85-BD78-BA70A66CB9EA}" presName="Accent7" presStyleCnt="0"/>
      <dgm:spPr/>
    </dgm:pt>
    <dgm:pt modelId="{D4397D2C-6DDE-4A42-9855-5F94ADD7F1F8}" type="pres">
      <dgm:prSet presAssocID="{C8F2A349-D54D-4B85-BD78-BA70A66CB9EA}" presName="AccentHold1" presStyleLbl="node1" presStyleIdx="7" presStyleCnt="9"/>
      <dgm:spPr/>
    </dgm:pt>
    <dgm:pt modelId="{DF631D91-E916-4387-97B2-68806159FA1A}" type="pres">
      <dgm:prSet presAssocID="{C8F2A349-D54D-4B85-BD78-BA70A66CB9EA}" presName="Accent8" presStyleCnt="0"/>
      <dgm:spPr/>
    </dgm:pt>
    <dgm:pt modelId="{05F66E64-01B7-46B5-8689-BB97E0438E53}" type="pres">
      <dgm:prSet presAssocID="{C8F2A349-D54D-4B85-BD78-BA70A66CB9EA}" presName="AccentHold2" presStyleLbl="node1" presStyleIdx="8" presStyleCnt="9"/>
      <dgm:spPr>
        <a:solidFill>
          <a:srgbClr val="FF0000"/>
        </a:solidFill>
      </dgm:spPr>
    </dgm:pt>
  </dgm:ptLst>
  <dgm:cxnLst>
    <dgm:cxn modelId="{AF284A92-A842-400F-96D2-9B85FD48F842}" srcId="{2915701C-9177-4F63-BC4A-2A3F58667EEF}" destId="{724C2318-F479-4174-A10E-9EC4287AD534}" srcOrd="2" destOrd="0" parTransId="{75FF1061-0136-4D4A-8F29-8B8C5BB09E30}" sibTransId="{CF55BBF8-6284-4BA7-9983-520960D17E18}"/>
    <dgm:cxn modelId="{8132406A-FEC2-47D3-92A5-198F9BF4DB6B}" srcId="{2915701C-9177-4F63-BC4A-2A3F58667EEF}" destId="{BDD04F37-85A8-4736-987B-C65A16E753DF}" srcOrd="0" destOrd="0" parTransId="{5EF0D46A-B998-45D9-BE84-B88288A3455A}" sibTransId="{D3D7414D-A0EC-4776-9C1B-2828FCAA13DF}"/>
    <dgm:cxn modelId="{D5175900-3038-4996-A662-66E42756424E}" type="presOf" srcId="{2915701C-9177-4F63-BC4A-2A3F58667EEF}" destId="{F67C4AC6-D320-469D-8949-6AC26CBBA3A8}" srcOrd="0" destOrd="0" presId="urn:microsoft.com/office/officeart/2009/3/layout/CircleRelationship"/>
    <dgm:cxn modelId="{487FD65B-B6F4-4CE6-AC18-CBA1C7BC6CD8}" srcId="{2915701C-9177-4F63-BC4A-2A3F58667EEF}" destId="{EC086DEB-01FD-4650-84A6-3248233D6869}" srcOrd="1" destOrd="0" parTransId="{D8E22DAB-5022-49AE-91A6-20DF1C7017B2}" sibTransId="{EBD18A8D-98B2-4C8A-B1B4-4169A0689B2C}"/>
    <dgm:cxn modelId="{D9932761-9BDF-4FD0-8911-4ABD16EE8703}" srcId="{BDD04F37-85A8-4736-987B-C65A16E753DF}" destId="{C8F2A349-D54D-4B85-BD78-BA70A66CB9EA}" srcOrd="0" destOrd="0" parTransId="{A965CD0E-CB5C-406E-AFDD-63697CFB0404}" sibTransId="{FDA33D62-3016-4584-BF43-2DBBB14A066A}"/>
    <dgm:cxn modelId="{2B5F3744-B44A-4006-A14C-FB425643023A}" type="presOf" srcId="{C8F2A349-D54D-4B85-BD78-BA70A66CB9EA}" destId="{3D7780BF-6503-41CB-98CA-855FDE3F921D}" srcOrd="0" destOrd="0" presId="urn:microsoft.com/office/officeart/2009/3/layout/CircleRelationship"/>
    <dgm:cxn modelId="{AF9C8EEE-81F3-442F-9504-7988DBF2C7F9}" srcId="{2915701C-9177-4F63-BC4A-2A3F58667EEF}" destId="{F525C7DD-C069-4FE6-9519-29523B058512}" srcOrd="3" destOrd="0" parTransId="{495F855C-786B-4014-ACFA-A29039643E3B}" sibTransId="{B1936762-DD2F-4289-8425-BB02188F1FAF}"/>
    <dgm:cxn modelId="{CAA32D14-F780-451D-9CCC-1220AF8F1DF9}" type="presOf" srcId="{BDD04F37-85A8-4736-987B-C65A16E753DF}" destId="{36B03C56-E57D-489D-BAA9-78BCBCF466C2}" srcOrd="0" destOrd="0" presId="urn:microsoft.com/office/officeart/2009/3/layout/CircleRelationship"/>
    <dgm:cxn modelId="{F187BFC1-801A-45EA-9A06-02A210474584}" type="presParOf" srcId="{F67C4AC6-D320-469D-8949-6AC26CBBA3A8}" destId="{36B03C56-E57D-489D-BAA9-78BCBCF466C2}" srcOrd="0" destOrd="0" presId="urn:microsoft.com/office/officeart/2009/3/layout/CircleRelationship"/>
    <dgm:cxn modelId="{7BDE173C-A4BF-4268-BD2F-B179B4B47685}" type="presParOf" srcId="{F67C4AC6-D320-469D-8949-6AC26CBBA3A8}" destId="{6AE34D3E-FD5D-4402-89AF-BF559D3EC92D}" srcOrd="1" destOrd="0" presId="urn:microsoft.com/office/officeart/2009/3/layout/CircleRelationship"/>
    <dgm:cxn modelId="{0FAA7E33-3E61-4943-B769-45B35FF93A33}" type="presParOf" srcId="{F67C4AC6-D320-469D-8949-6AC26CBBA3A8}" destId="{8EA36E17-C808-4A8F-B550-8E3BDDE3A6F4}" srcOrd="2" destOrd="0" presId="urn:microsoft.com/office/officeart/2009/3/layout/CircleRelationship"/>
    <dgm:cxn modelId="{702B55D0-30E0-41DD-8AA2-A9627F7F6174}" type="presParOf" srcId="{F67C4AC6-D320-469D-8949-6AC26CBBA3A8}" destId="{004949FA-7FD1-4B77-A362-5945ADA91CA9}" srcOrd="3" destOrd="0" presId="urn:microsoft.com/office/officeart/2009/3/layout/CircleRelationship"/>
    <dgm:cxn modelId="{F508C29A-A0C9-40C8-9597-84B70A20ACAE}" type="presParOf" srcId="{F67C4AC6-D320-469D-8949-6AC26CBBA3A8}" destId="{26FE1052-C82D-4BB2-8303-E4D063782600}" srcOrd="4" destOrd="0" presId="urn:microsoft.com/office/officeart/2009/3/layout/CircleRelationship"/>
    <dgm:cxn modelId="{7C08AB6D-72AF-4055-A37B-0E1FA982D5F4}" type="presParOf" srcId="{F67C4AC6-D320-469D-8949-6AC26CBBA3A8}" destId="{5B5715D4-85E8-4263-BFCE-8CF5FFF5C6FE}" srcOrd="5" destOrd="0" presId="urn:microsoft.com/office/officeart/2009/3/layout/CircleRelationship"/>
    <dgm:cxn modelId="{3152A75F-1441-4FF5-8D5D-4FC5F1F3C11B}" type="presParOf" srcId="{F67C4AC6-D320-469D-8949-6AC26CBBA3A8}" destId="{6384018A-26AF-4566-8127-D62355903781}" srcOrd="6" destOrd="0" presId="urn:microsoft.com/office/officeart/2009/3/layout/CircleRelationship"/>
    <dgm:cxn modelId="{228D5037-3971-45A9-9C5C-91F268CB5810}" type="presParOf" srcId="{F67C4AC6-D320-469D-8949-6AC26CBBA3A8}" destId="{3D7780BF-6503-41CB-98CA-855FDE3F921D}" srcOrd="7" destOrd="0" presId="urn:microsoft.com/office/officeart/2009/3/layout/CircleRelationship"/>
    <dgm:cxn modelId="{C6C1F0E8-BFBB-4B10-8F3C-C4492281C70E}" type="presParOf" srcId="{F67C4AC6-D320-469D-8949-6AC26CBBA3A8}" destId="{0A517365-D512-4D77-9CDF-3D337BCBA867}" srcOrd="8" destOrd="0" presId="urn:microsoft.com/office/officeart/2009/3/layout/CircleRelationship"/>
    <dgm:cxn modelId="{F6F0F986-D535-4526-8E9F-A2BC4B233033}" type="presParOf" srcId="{0A517365-D512-4D77-9CDF-3D337BCBA867}" destId="{D4397D2C-6DDE-4A42-9855-5F94ADD7F1F8}" srcOrd="0" destOrd="0" presId="urn:microsoft.com/office/officeart/2009/3/layout/CircleRelationship"/>
    <dgm:cxn modelId="{0587175A-D1E9-4DE1-9850-BBD68FAA222F}" type="presParOf" srcId="{F67C4AC6-D320-469D-8949-6AC26CBBA3A8}" destId="{DF631D91-E916-4387-97B2-68806159FA1A}" srcOrd="9" destOrd="0" presId="urn:microsoft.com/office/officeart/2009/3/layout/CircleRelationship"/>
    <dgm:cxn modelId="{EA6C9325-C2C4-448E-B548-51F801752D4A}" type="presParOf" srcId="{DF631D91-E916-4387-97B2-68806159FA1A}" destId="{05F66E64-01B7-46B5-8689-BB97E0438E53}" srcOrd="0" destOrd="0" presId="urn:microsoft.com/office/officeart/2009/3/layout/CircleRelationship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E2CB039-CC31-48A4-8156-6B36281AE8EC}" type="doc">
      <dgm:prSet loTypeId="urn:microsoft.com/office/officeart/2008/layout/HorizontalMultiLevelHierarchy" loCatId="hierarchy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0360BBF-6709-42DA-A6DE-B8193ABE792F}">
      <dgm:prSet phldrT="[Text]" custT="1"/>
      <dgm:spPr/>
      <dgm:t>
        <a:bodyPr vert="vert"/>
        <a:lstStyle/>
        <a:p>
          <a:r>
            <a:rPr lang="sr-Cyrl-RS" sz="3000" dirty="0"/>
            <a:t>На основу чега се доноси буџет</a:t>
          </a:r>
          <a:r>
            <a:rPr lang="en-US" sz="3000" dirty="0"/>
            <a:t>? </a:t>
          </a:r>
        </a:p>
      </dgm:t>
    </dgm:pt>
    <dgm:pt modelId="{F529A454-219A-454C-B138-14C3B361B39F}" type="parTrans" cxnId="{CFDBCFE1-4797-458E-A0CF-256D1699DCBD}">
      <dgm:prSet/>
      <dgm:spPr/>
      <dgm:t>
        <a:bodyPr/>
        <a:lstStyle/>
        <a:p>
          <a:endParaRPr lang="en-US"/>
        </a:p>
      </dgm:t>
    </dgm:pt>
    <dgm:pt modelId="{B5AC9C0B-1D20-4957-A866-89ED18231A73}" type="sibTrans" cxnId="{CFDBCFE1-4797-458E-A0CF-256D1699DCBD}">
      <dgm:prSet/>
      <dgm:spPr/>
      <dgm:t>
        <a:bodyPr/>
        <a:lstStyle/>
        <a:p>
          <a:endParaRPr lang="en-US"/>
        </a:p>
      </dgm:t>
    </dgm:pt>
    <dgm:pt modelId="{0150A799-C83B-499D-BB9F-10C758CEFD9B}">
      <dgm:prSet phldrT="[Text]" custT="1"/>
      <dgm:spPr/>
      <dgm:t>
        <a:bodyPr anchor="t"/>
        <a:lstStyle/>
        <a:p>
          <a:pPr algn="l"/>
          <a:r>
            <a:rPr lang="sr-Cyrl-RS" sz="1400" dirty="0"/>
            <a:t>Закони и прописи:</a:t>
          </a:r>
        </a:p>
        <a:p>
          <a:pPr algn="l"/>
          <a:r>
            <a:rPr lang="sr-Cyrl-RS" sz="1400" dirty="0"/>
            <a:t>Закон о финансирању локалне самоуправе,</a:t>
          </a:r>
          <a:endParaRPr lang="sr-Latn-RS" sz="1400" dirty="0"/>
        </a:p>
        <a:p>
          <a:pPr algn="l"/>
          <a:r>
            <a:rPr lang="sr-Cyrl-RS" sz="1400" dirty="0"/>
            <a:t>Закон о буџетском систему,</a:t>
          </a:r>
          <a:endParaRPr lang="sr-Latn-RS" sz="1400" dirty="0"/>
        </a:p>
        <a:p>
          <a:pPr algn="l"/>
          <a:r>
            <a:rPr lang="sr-Cyrl-RS" sz="1400" dirty="0"/>
            <a:t>Закон о локалној самоуправи, </a:t>
          </a:r>
          <a:endParaRPr lang="sr-Latn-RS" sz="1400" dirty="0"/>
        </a:p>
        <a:p>
          <a:pPr algn="l"/>
          <a:r>
            <a:rPr lang="sr-Cyrl-RS" sz="1400" dirty="0"/>
            <a:t>Упутство Министарства финансија за припрему одлуке о буџету за </a:t>
          </a:r>
          <a:r>
            <a:rPr lang="sr-Cyrl-RS" sz="1400" dirty="0" smtClean="0"/>
            <a:t>20</a:t>
          </a:r>
          <a:r>
            <a:rPr lang="sr-Latn-RS" sz="1400" dirty="0" smtClean="0"/>
            <a:t>2</a:t>
          </a:r>
          <a:r>
            <a:rPr lang="sr-Cyrl-RS" sz="1400" dirty="0" smtClean="0"/>
            <a:t>1. </a:t>
          </a:r>
          <a:r>
            <a:rPr lang="sr-Cyrl-RS" sz="1400" dirty="0"/>
            <a:t>годину и др.</a:t>
          </a:r>
        </a:p>
        <a:p>
          <a:pPr algn="l"/>
          <a:r>
            <a:rPr lang="sr-Cyrl-RS" sz="1400" dirty="0">
              <a:solidFill>
                <a:schemeClr val="tx1"/>
              </a:solidFill>
            </a:rPr>
            <a:t>Сви посебни прописи којима су утврђене </a:t>
          </a:r>
          <a:r>
            <a:rPr lang="sr-Cyrl-RS" sz="1400" dirty="0" smtClean="0">
              <a:solidFill>
                <a:schemeClr val="tx1"/>
              </a:solidFill>
            </a:rPr>
            <a:t>надлежности</a:t>
          </a:r>
          <a:endParaRPr lang="sr-Cyrl-RS" sz="1400" dirty="0"/>
        </a:p>
      </dgm:t>
    </dgm:pt>
    <dgm:pt modelId="{F2167233-387A-4C2A-92FA-201B800AF2E5}" type="parTrans" cxnId="{2258ECB3-705E-4310-8AB9-ADAE767310BF}">
      <dgm:prSet/>
      <dgm:spPr/>
      <dgm:t>
        <a:bodyPr/>
        <a:lstStyle/>
        <a:p>
          <a:endParaRPr lang="en-US"/>
        </a:p>
      </dgm:t>
    </dgm:pt>
    <dgm:pt modelId="{C4F81D71-55D6-477B-91FF-B7E8CDA27FA4}" type="sibTrans" cxnId="{2258ECB3-705E-4310-8AB9-ADAE767310BF}">
      <dgm:prSet/>
      <dgm:spPr/>
      <dgm:t>
        <a:bodyPr/>
        <a:lstStyle/>
        <a:p>
          <a:endParaRPr lang="en-US"/>
        </a:p>
      </dgm:t>
    </dgm:pt>
    <dgm:pt modelId="{DA59984A-EA45-43D5-8622-7135015E39DC}">
      <dgm:prSet phldrT="[Text]" custT="1"/>
      <dgm:spPr/>
      <dgm:t>
        <a:bodyPr/>
        <a:lstStyle/>
        <a:p>
          <a:pPr algn="l"/>
          <a:r>
            <a:rPr lang="sr-Cyrl-RS" sz="1400" dirty="0"/>
            <a:t>Стратешки документи:</a:t>
          </a:r>
        </a:p>
        <a:p>
          <a:pPr algn="l"/>
          <a:r>
            <a:rPr lang="sr-Cyrl-RS" sz="1400" dirty="0"/>
            <a:t>Стратегија развоја</a:t>
          </a:r>
          <a:endParaRPr lang="sr-Latn-RS" sz="1400" dirty="0">
            <a:solidFill>
              <a:srgbClr val="FF0000"/>
            </a:solidFill>
          </a:endParaRPr>
        </a:p>
        <a:p>
          <a:pPr algn="l"/>
          <a:r>
            <a:rPr lang="sr-Cyrl-RS" sz="1400" dirty="0"/>
            <a:t>Акциони планови за поједине области</a:t>
          </a:r>
          <a:endParaRPr lang="en-US" sz="1400" dirty="0"/>
        </a:p>
      </dgm:t>
    </dgm:pt>
    <dgm:pt modelId="{346E9DC4-0947-473F-AED9-9AECED92978F}" type="parTrans" cxnId="{5CB019DC-D02B-4F72-8799-DCEC8949294E}">
      <dgm:prSet/>
      <dgm:spPr/>
      <dgm:t>
        <a:bodyPr/>
        <a:lstStyle/>
        <a:p>
          <a:endParaRPr lang="en-US"/>
        </a:p>
      </dgm:t>
    </dgm:pt>
    <dgm:pt modelId="{518CC24E-4035-4B8A-A82C-EA8D78A041FF}" type="sibTrans" cxnId="{5CB019DC-D02B-4F72-8799-DCEC8949294E}">
      <dgm:prSet/>
      <dgm:spPr/>
      <dgm:t>
        <a:bodyPr/>
        <a:lstStyle/>
        <a:p>
          <a:endParaRPr lang="en-US"/>
        </a:p>
      </dgm:t>
    </dgm:pt>
    <dgm:pt modelId="{12F72430-90C8-46E7-9363-A8933111BAFD}">
      <dgm:prSet phldrT="[Text]" custT="1"/>
      <dgm:spPr/>
      <dgm:t>
        <a:bodyPr/>
        <a:lstStyle/>
        <a:p>
          <a:pPr algn="l"/>
          <a:r>
            <a:rPr lang="sr-Cyrl-RS" sz="1400" dirty="0"/>
            <a:t>Потребе буџетских корисника</a:t>
          </a:r>
          <a:endParaRPr lang="en-US" sz="1400" dirty="0"/>
        </a:p>
      </dgm:t>
    </dgm:pt>
    <dgm:pt modelId="{9324F21A-CF22-404B-991C-F0FAD04F1E1A}" type="parTrans" cxnId="{4EE02A3D-8F83-4292-A026-1515ED03FF36}">
      <dgm:prSet/>
      <dgm:spPr/>
      <dgm:t>
        <a:bodyPr/>
        <a:lstStyle/>
        <a:p>
          <a:endParaRPr lang="en-US"/>
        </a:p>
      </dgm:t>
    </dgm:pt>
    <dgm:pt modelId="{DF00040C-AB67-4D43-B520-7E02E511DCB9}" type="sibTrans" cxnId="{4EE02A3D-8F83-4292-A026-1515ED03FF36}">
      <dgm:prSet/>
      <dgm:spPr/>
      <dgm:t>
        <a:bodyPr/>
        <a:lstStyle/>
        <a:p>
          <a:endParaRPr lang="en-US"/>
        </a:p>
      </dgm:t>
    </dgm:pt>
    <dgm:pt modelId="{CACC7C31-0A19-4B77-8109-9AAB9EC25D20}">
      <dgm:prSet phldrT="[Text]" custT="1"/>
      <dgm:spPr/>
      <dgm:t>
        <a:bodyPr/>
        <a:lstStyle/>
        <a:p>
          <a:pPr algn="l"/>
          <a:r>
            <a:rPr lang="sr-Cyrl-RS" sz="1400" dirty="0"/>
            <a:t>Започети пројекти из ранијих година</a:t>
          </a:r>
          <a:endParaRPr lang="en-US" sz="1400" dirty="0"/>
        </a:p>
      </dgm:t>
    </dgm:pt>
    <dgm:pt modelId="{F68F9F1A-A0AC-4627-BB76-A21CB9C16ACA}" type="parTrans" cxnId="{C3F3E9EA-BE7C-42FA-A974-B6909D195A40}">
      <dgm:prSet/>
      <dgm:spPr/>
      <dgm:t>
        <a:bodyPr/>
        <a:lstStyle/>
        <a:p>
          <a:endParaRPr lang="en-US"/>
        </a:p>
      </dgm:t>
    </dgm:pt>
    <dgm:pt modelId="{D22C3584-0D16-4A12-B343-F9C335256014}" type="sibTrans" cxnId="{C3F3E9EA-BE7C-42FA-A974-B6909D195A40}">
      <dgm:prSet/>
      <dgm:spPr/>
      <dgm:t>
        <a:bodyPr/>
        <a:lstStyle/>
        <a:p>
          <a:endParaRPr lang="en-US"/>
        </a:p>
      </dgm:t>
    </dgm:pt>
    <dgm:pt modelId="{24C9F698-7D4E-4709-8117-FB7CF1BB6ECA}">
      <dgm:prSet phldrT="[Text]" custT="1"/>
      <dgm:spPr/>
      <dgm:t>
        <a:bodyPr/>
        <a:lstStyle/>
        <a:p>
          <a:pPr algn="l"/>
          <a:r>
            <a:rPr lang="sr-Cyrl-RS" sz="1400" dirty="0"/>
            <a:t>Остварење прошлогодишњег буџета</a:t>
          </a:r>
          <a:endParaRPr lang="en-US" sz="1400" dirty="0"/>
        </a:p>
      </dgm:t>
    </dgm:pt>
    <dgm:pt modelId="{B764CED6-B38C-4590-855F-1F4460EB1A27}" type="parTrans" cxnId="{04C92B63-107A-49B7-9300-E9098DE5DF6A}">
      <dgm:prSet/>
      <dgm:spPr/>
      <dgm:t>
        <a:bodyPr/>
        <a:lstStyle/>
        <a:p>
          <a:endParaRPr lang="en-US"/>
        </a:p>
      </dgm:t>
    </dgm:pt>
    <dgm:pt modelId="{F823D820-3815-46B0-8D53-E3C09C351FFB}" type="sibTrans" cxnId="{04C92B63-107A-49B7-9300-E9098DE5DF6A}">
      <dgm:prSet/>
      <dgm:spPr/>
      <dgm:t>
        <a:bodyPr/>
        <a:lstStyle/>
        <a:p>
          <a:endParaRPr lang="en-US"/>
        </a:p>
      </dgm:t>
    </dgm:pt>
    <dgm:pt modelId="{25DAE38A-FD8C-46C3-B34D-A50FB369E7DF}" type="pres">
      <dgm:prSet presAssocID="{0E2CB039-CC31-48A4-8156-6B36281AE8EC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CB26C9DD-3124-450D-81B6-4B010B30C520}" type="pres">
      <dgm:prSet presAssocID="{00360BBF-6709-42DA-A6DE-B8193ABE792F}" presName="root1" presStyleCnt="0"/>
      <dgm:spPr/>
    </dgm:pt>
    <dgm:pt modelId="{D1C52863-34A6-4E04-9740-6E0567681A8F}" type="pres">
      <dgm:prSet presAssocID="{00360BBF-6709-42DA-A6DE-B8193ABE792F}" presName="LevelOneTextNode" presStyleLbl="node0" presStyleIdx="0" presStyleCnt="1" custScaleX="183914" custScaleY="9017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FBE3A7D-7CD3-413D-AA64-9100FA79E8D0}" type="pres">
      <dgm:prSet presAssocID="{00360BBF-6709-42DA-A6DE-B8193ABE792F}" presName="level2hierChild" presStyleCnt="0"/>
      <dgm:spPr/>
    </dgm:pt>
    <dgm:pt modelId="{25CF5DCC-0AE9-4D09-ABC1-8BE4D97FDFCB}" type="pres">
      <dgm:prSet presAssocID="{F2167233-387A-4C2A-92FA-201B800AF2E5}" presName="conn2-1" presStyleLbl="parChTrans1D2" presStyleIdx="0" presStyleCnt="5"/>
      <dgm:spPr/>
      <dgm:t>
        <a:bodyPr/>
        <a:lstStyle/>
        <a:p>
          <a:endParaRPr lang="en-US"/>
        </a:p>
      </dgm:t>
    </dgm:pt>
    <dgm:pt modelId="{61AA8207-A6A4-4905-9FD1-93C90724B340}" type="pres">
      <dgm:prSet presAssocID="{F2167233-387A-4C2A-92FA-201B800AF2E5}" presName="connTx" presStyleLbl="parChTrans1D2" presStyleIdx="0" presStyleCnt="5"/>
      <dgm:spPr/>
      <dgm:t>
        <a:bodyPr/>
        <a:lstStyle/>
        <a:p>
          <a:endParaRPr lang="en-US"/>
        </a:p>
      </dgm:t>
    </dgm:pt>
    <dgm:pt modelId="{E4E2AF43-D45C-43E2-8E5A-8B4F8328AA50}" type="pres">
      <dgm:prSet presAssocID="{0150A799-C83B-499D-BB9F-10C758CEFD9B}" presName="root2" presStyleCnt="0"/>
      <dgm:spPr/>
    </dgm:pt>
    <dgm:pt modelId="{AD67EDBF-32B4-495C-A262-4812FBE80932}" type="pres">
      <dgm:prSet presAssocID="{0150A799-C83B-499D-BB9F-10C758CEFD9B}" presName="LevelTwoTextNode" presStyleLbl="node2" presStyleIdx="0" presStyleCnt="5" custScaleX="189790" custScaleY="230123" custLinFactNeighborX="924" custLinFactNeighborY="6005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D88E36A-E711-4840-AED6-01651340FCD0}" type="pres">
      <dgm:prSet presAssocID="{0150A799-C83B-499D-BB9F-10C758CEFD9B}" presName="level3hierChild" presStyleCnt="0"/>
      <dgm:spPr/>
    </dgm:pt>
    <dgm:pt modelId="{F1903401-CDA9-4777-A04C-F19A89F110A0}" type="pres">
      <dgm:prSet presAssocID="{346E9DC4-0947-473F-AED9-9AECED92978F}" presName="conn2-1" presStyleLbl="parChTrans1D2" presStyleIdx="1" presStyleCnt="5"/>
      <dgm:spPr/>
      <dgm:t>
        <a:bodyPr/>
        <a:lstStyle/>
        <a:p>
          <a:endParaRPr lang="en-US"/>
        </a:p>
      </dgm:t>
    </dgm:pt>
    <dgm:pt modelId="{D23E054D-0742-441B-9D09-9EB576968A6E}" type="pres">
      <dgm:prSet presAssocID="{346E9DC4-0947-473F-AED9-9AECED92978F}" presName="connTx" presStyleLbl="parChTrans1D2" presStyleIdx="1" presStyleCnt="5"/>
      <dgm:spPr/>
      <dgm:t>
        <a:bodyPr/>
        <a:lstStyle/>
        <a:p>
          <a:endParaRPr lang="en-US"/>
        </a:p>
      </dgm:t>
    </dgm:pt>
    <dgm:pt modelId="{145ADC9F-A830-493F-9981-28A949B5D57E}" type="pres">
      <dgm:prSet presAssocID="{DA59984A-EA45-43D5-8622-7135015E39DC}" presName="root2" presStyleCnt="0"/>
      <dgm:spPr/>
    </dgm:pt>
    <dgm:pt modelId="{A288E7CD-845A-4B30-8D9E-0FCFF4059FF8}" type="pres">
      <dgm:prSet presAssocID="{DA59984A-EA45-43D5-8622-7135015E39DC}" presName="LevelTwoTextNode" presStyleLbl="node2" presStyleIdx="1" presStyleCnt="5" custScaleX="188329" custScaleY="9538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AF56EA1-EF0C-41F7-A64B-4E0DC746E609}" type="pres">
      <dgm:prSet presAssocID="{DA59984A-EA45-43D5-8622-7135015E39DC}" presName="level3hierChild" presStyleCnt="0"/>
      <dgm:spPr/>
    </dgm:pt>
    <dgm:pt modelId="{531482B3-13DA-4E77-8EF9-7A508768A321}" type="pres">
      <dgm:prSet presAssocID="{9324F21A-CF22-404B-991C-F0FAD04F1E1A}" presName="conn2-1" presStyleLbl="parChTrans1D2" presStyleIdx="2" presStyleCnt="5"/>
      <dgm:spPr/>
      <dgm:t>
        <a:bodyPr/>
        <a:lstStyle/>
        <a:p>
          <a:endParaRPr lang="en-US"/>
        </a:p>
      </dgm:t>
    </dgm:pt>
    <dgm:pt modelId="{92BF821D-14E3-40BB-B3C5-212A94A9CA22}" type="pres">
      <dgm:prSet presAssocID="{9324F21A-CF22-404B-991C-F0FAD04F1E1A}" presName="connTx" presStyleLbl="parChTrans1D2" presStyleIdx="2" presStyleCnt="5"/>
      <dgm:spPr/>
      <dgm:t>
        <a:bodyPr/>
        <a:lstStyle/>
        <a:p>
          <a:endParaRPr lang="en-US"/>
        </a:p>
      </dgm:t>
    </dgm:pt>
    <dgm:pt modelId="{CB322892-7746-46FA-9A5A-A13AAAB16AEB}" type="pres">
      <dgm:prSet presAssocID="{12F72430-90C8-46E7-9363-A8933111BAFD}" presName="root2" presStyleCnt="0"/>
      <dgm:spPr/>
    </dgm:pt>
    <dgm:pt modelId="{573F9BF2-AC82-43FC-A361-118085DB3D65}" type="pres">
      <dgm:prSet presAssocID="{12F72430-90C8-46E7-9363-A8933111BAFD}" presName="LevelTwoTextNode" presStyleLbl="node2" presStyleIdx="2" presStyleCnt="5" custScaleX="188642" custScaleY="4815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3F1B72F-BD92-4E4B-8B73-2DBC7440818F}" type="pres">
      <dgm:prSet presAssocID="{12F72430-90C8-46E7-9363-A8933111BAFD}" presName="level3hierChild" presStyleCnt="0"/>
      <dgm:spPr/>
    </dgm:pt>
    <dgm:pt modelId="{EE8B77DA-77C5-46AD-80A2-BD307CFE9F0A}" type="pres">
      <dgm:prSet presAssocID="{F68F9F1A-A0AC-4627-BB76-A21CB9C16ACA}" presName="conn2-1" presStyleLbl="parChTrans1D2" presStyleIdx="3" presStyleCnt="5"/>
      <dgm:spPr/>
      <dgm:t>
        <a:bodyPr/>
        <a:lstStyle/>
        <a:p>
          <a:endParaRPr lang="en-US"/>
        </a:p>
      </dgm:t>
    </dgm:pt>
    <dgm:pt modelId="{7E8E6685-0078-4B86-BC52-3A0FBAF76686}" type="pres">
      <dgm:prSet presAssocID="{F68F9F1A-A0AC-4627-BB76-A21CB9C16ACA}" presName="connTx" presStyleLbl="parChTrans1D2" presStyleIdx="3" presStyleCnt="5"/>
      <dgm:spPr/>
      <dgm:t>
        <a:bodyPr/>
        <a:lstStyle/>
        <a:p>
          <a:endParaRPr lang="en-US"/>
        </a:p>
      </dgm:t>
    </dgm:pt>
    <dgm:pt modelId="{4C9B0C12-D40F-4085-B321-C72DDFDB9D14}" type="pres">
      <dgm:prSet presAssocID="{CACC7C31-0A19-4B77-8109-9AAB9EC25D20}" presName="root2" presStyleCnt="0"/>
      <dgm:spPr/>
    </dgm:pt>
    <dgm:pt modelId="{B2DE3A8A-BA09-499F-9C72-0630724E4538}" type="pres">
      <dgm:prSet presAssocID="{CACC7C31-0A19-4B77-8109-9AAB9EC25D20}" presName="LevelTwoTextNode" presStyleLbl="node2" presStyleIdx="3" presStyleCnt="5" custScaleX="188676" custScaleY="4805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25055FE-8B42-4143-ADD3-8E6B554691DD}" type="pres">
      <dgm:prSet presAssocID="{CACC7C31-0A19-4B77-8109-9AAB9EC25D20}" presName="level3hierChild" presStyleCnt="0"/>
      <dgm:spPr/>
    </dgm:pt>
    <dgm:pt modelId="{69201674-1235-4FA7-9CBC-B675F6713E38}" type="pres">
      <dgm:prSet presAssocID="{B764CED6-B38C-4590-855F-1F4460EB1A27}" presName="conn2-1" presStyleLbl="parChTrans1D2" presStyleIdx="4" presStyleCnt="5"/>
      <dgm:spPr/>
      <dgm:t>
        <a:bodyPr/>
        <a:lstStyle/>
        <a:p>
          <a:endParaRPr lang="en-US"/>
        </a:p>
      </dgm:t>
    </dgm:pt>
    <dgm:pt modelId="{EE9BE54A-48D2-43A6-AD4C-394C0EDDA292}" type="pres">
      <dgm:prSet presAssocID="{B764CED6-B38C-4590-855F-1F4460EB1A27}" presName="connTx" presStyleLbl="parChTrans1D2" presStyleIdx="4" presStyleCnt="5"/>
      <dgm:spPr/>
      <dgm:t>
        <a:bodyPr/>
        <a:lstStyle/>
        <a:p>
          <a:endParaRPr lang="en-US"/>
        </a:p>
      </dgm:t>
    </dgm:pt>
    <dgm:pt modelId="{991F253B-0E4F-40EA-A604-E0113D6B712C}" type="pres">
      <dgm:prSet presAssocID="{24C9F698-7D4E-4709-8117-FB7CF1BB6ECA}" presName="root2" presStyleCnt="0"/>
      <dgm:spPr/>
    </dgm:pt>
    <dgm:pt modelId="{94F14A6F-3CD0-4A17-88D3-6F4D0EB2D4E6}" type="pres">
      <dgm:prSet presAssocID="{24C9F698-7D4E-4709-8117-FB7CF1BB6ECA}" presName="LevelTwoTextNode" presStyleLbl="node2" presStyleIdx="4" presStyleCnt="5" custScaleX="189623" custScaleY="49763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9A4DBB5-5792-469E-B23C-2F896481FC4D}" type="pres">
      <dgm:prSet presAssocID="{24C9F698-7D4E-4709-8117-FB7CF1BB6ECA}" presName="level3hierChild" presStyleCnt="0"/>
      <dgm:spPr/>
    </dgm:pt>
  </dgm:ptLst>
  <dgm:cxnLst>
    <dgm:cxn modelId="{40388A68-B94C-4A35-8C64-05C5C0A60913}" type="presOf" srcId="{F2167233-387A-4C2A-92FA-201B800AF2E5}" destId="{61AA8207-A6A4-4905-9FD1-93C90724B340}" srcOrd="1" destOrd="0" presId="urn:microsoft.com/office/officeart/2008/layout/HorizontalMultiLevelHierarchy"/>
    <dgm:cxn modelId="{EBEF4ADE-627A-4970-BBED-45B55431C879}" type="presOf" srcId="{F68F9F1A-A0AC-4627-BB76-A21CB9C16ACA}" destId="{EE8B77DA-77C5-46AD-80A2-BD307CFE9F0A}" srcOrd="0" destOrd="0" presId="urn:microsoft.com/office/officeart/2008/layout/HorizontalMultiLevelHierarchy"/>
    <dgm:cxn modelId="{296FDAD7-32B9-4AA6-AB43-27535B1CEDA1}" type="presOf" srcId="{B764CED6-B38C-4590-855F-1F4460EB1A27}" destId="{EE9BE54A-48D2-43A6-AD4C-394C0EDDA292}" srcOrd="1" destOrd="0" presId="urn:microsoft.com/office/officeart/2008/layout/HorizontalMultiLevelHierarchy"/>
    <dgm:cxn modelId="{2258ECB3-705E-4310-8AB9-ADAE767310BF}" srcId="{00360BBF-6709-42DA-A6DE-B8193ABE792F}" destId="{0150A799-C83B-499D-BB9F-10C758CEFD9B}" srcOrd="0" destOrd="0" parTransId="{F2167233-387A-4C2A-92FA-201B800AF2E5}" sibTransId="{C4F81D71-55D6-477B-91FF-B7E8CDA27FA4}"/>
    <dgm:cxn modelId="{D638D777-8D10-48F2-B9D8-6C3134F26FF3}" type="presOf" srcId="{00360BBF-6709-42DA-A6DE-B8193ABE792F}" destId="{D1C52863-34A6-4E04-9740-6E0567681A8F}" srcOrd="0" destOrd="0" presId="urn:microsoft.com/office/officeart/2008/layout/HorizontalMultiLevelHierarchy"/>
    <dgm:cxn modelId="{9435DEE7-B833-45BD-8BAB-C370E3ADA3A3}" type="presOf" srcId="{F2167233-387A-4C2A-92FA-201B800AF2E5}" destId="{25CF5DCC-0AE9-4D09-ABC1-8BE4D97FDFCB}" srcOrd="0" destOrd="0" presId="urn:microsoft.com/office/officeart/2008/layout/HorizontalMultiLevelHierarchy"/>
    <dgm:cxn modelId="{54DF95BD-B55C-478B-B176-94F45C467DEA}" type="presOf" srcId="{24C9F698-7D4E-4709-8117-FB7CF1BB6ECA}" destId="{94F14A6F-3CD0-4A17-88D3-6F4D0EB2D4E6}" srcOrd="0" destOrd="0" presId="urn:microsoft.com/office/officeart/2008/layout/HorizontalMultiLevelHierarchy"/>
    <dgm:cxn modelId="{04C92B63-107A-49B7-9300-E9098DE5DF6A}" srcId="{00360BBF-6709-42DA-A6DE-B8193ABE792F}" destId="{24C9F698-7D4E-4709-8117-FB7CF1BB6ECA}" srcOrd="4" destOrd="0" parTransId="{B764CED6-B38C-4590-855F-1F4460EB1A27}" sibTransId="{F823D820-3815-46B0-8D53-E3C09C351FFB}"/>
    <dgm:cxn modelId="{2C85DAA3-D0FC-43CA-9B0A-F73BC8EBF88D}" type="presOf" srcId="{9324F21A-CF22-404B-991C-F0FAD04F1E1A}" destId="{92BF821D-14E3-40BB-B3C5-212A94A9CA22}" srcOrd="1" destOrd="0" presId="urn:microsoft.com/office/officeart/2008/layout/HorizontalMultiLevelHierarchy"/>
    <dgm:cxn modelId="{C39D5786-DF54-4F2D-BB08-544A5A89AC42}" type="presOf" srcId="{DA59984A-EA45-43D5-8622-7135015E39DC}" destId="{A288E7CD-845A-4B30-8D9E-0FCFF4059FF8}" srcOrd="0" destOrd="0" presId="urn:microsoft.com/office/officeart/2008/layout/HorizontalMultiLevelHierarchy"/>
    <dgm:cxn modelId="{34283C31-8592-4422-A1A3-73AB4C9D03AC}" type="presOf" srcId="{346E9DC4-0947-473F-AED9-9AECED92978F}" destId="{F1903401-CDA9-4777-A04C-F19A89F110A0}" srcOrd="0" destOrd="0" presId="urn:microsoft.com/office/officeart/2008/layout/HorizontalMultiLevelHierarchy"/>
    <dgm:cxn modelId="{4EE02A3D-8F83-4292-A026-1515ED03FF36}" srcId="{00360BBF-6709-42DA-A6DE-B8193ABE792F}" destId="{12F72430-90C8-46E7-9363-A8933111BAFD}" srcOrd="2" destOrd="0" parTransId="{9324F21A-CF22-404B-991C-F0FAD04F1E1A}" sibTransId="{DF00040C-AB67-4D43-B520-7E02E511DCB9}"/>
    <dgm:cxn modelId="{5F3E36FB-962E-4D75-AA46-DDFDEC90684F}" type="presOf" srcId="{9324F21A-CF22-404B-991C-F0FAD04F1E1A}" destId="{531482B3-13DA-4E77-8EF9-7A508768A321}" srcOrd="0" destOrd="0" presId="urn:microsoft.com/office/officeart/2008/layout/HorizontalMultiLevelHierarchy"/>
    <dgm:cxn modelId="{E5279A4E-EE6C-4FFB-B246-5E27296AFE3A}" type="presOf" srcId="{12F72430-90C8-46E7-9363-A8933111BAFD}" destId="{573F9BF2-AC82-43FC-A361-118085DB3D65}" srcOrd="0" destOrd="0" presId="urn:microsoft.com/office/officeart/2008/layout/HorizontalMultiLevelHierarchy"/>
    <dgm:cxn modelId="{E2BD27D4-DAC4-4519-8D15-C28EE4B2AB17}" type="presOf" srcId="{CACC7C31-0A19-4B77-8109-9AAB9EC25D20}" destId="{B2DE3A8A-BA09-499F-9C72-0630724E4538}" srcOrd="0" destOrd="0" presId="urn:microsoft.com/office/officeart/2008/layout/HorizontalMultiLevelHierarchy"/>
    <dgm:cxn modelId="{01BF0D4B-39BD-418F-9FD8-FA1BCFA1191B}" type="presOf" srcId="{0150A799-C83B-499D-BB9F-10C758CEFD9B}" destId="{AD67EDBF-32B4-495C-A262-4812FBE80932}" srcOrd="0" destOrd="0" presId="urn:microsoft.com/office/officeart/2008/layout/HorizontalMultiLevelHierarchy"/>
    <dgm:cxn modelId="{CFDBCFE1-4797-458E-A0CF-256D1699DCBD}" srcId="{0E2CB039-CC31-48A4-8156-6B36281AE8EC}" destId="{00360BBF-6709-42DA-A6DE-B8193ABE792F}" srcOrd="0" destOrd="0" parTransId="{F529A454-219A-454C-B138-14C3B361B39F}" sibTransId="{B5AC9C0B-1D20-4957-A866-89ED18231A73}"/>
    <dgm:cxn modelId="{5CB019DC-D02B-4F72-8799-DCEC8949294E}" srcId="{00360BBF-6709-42DA-A6DE-B8193ABE792F}" destId="{DA59984A-EA45-43D5-8622-7135015E39DC}" srcOrd="1" destOrd="0" parTransId="{346E9DC4-0947-473F-AED9-9AECED92978F}" sibTransId="{518CC24E-4035-4B8A-A82C-EA8D78A041FF}"/>
    <dgm:cxn modelId="{200F0BB4-194A-4F9E-8035-F09C349D5691}" type="presOf" srcId="{346E9DC4-0947-473F-AED9-9AECED92978F}" destId="{D23E054D-0742-441B-9D09-9EB576968A6E}" srcOrd="1" destOrd="0" presId="urn:microsoft.com/office/officeart/2008/layout/HorizontalMultiLevelHierarchy"/>
    <dgm:cxn modelId="{C3F3E9EA-BE7C-42FA-A974-B6909D195A40}" srcId="{00360BBF-6709-42DA-A6DE-B8193ABE792F}" destId="{CACC7C31-0A19-4B77-8109-9AAB9EC25D20}" srcOrd="3" destOrd="0" parTransId="{F68F9F1A-A0AC-4627-BB76-A21CB9C16ACA}" sibTransId="{D22C3584-0D16-4A12-B343-F9C335256014}"/>
    <dgm:cxn modelId="{576C8ACB-F866-4817-A9DB-50D6A32736E8}" type="presOf" srcId="{F68F9F1A-A0AC-4627-BB76-A21CB9C16ACA}" destId="{7E8E6685-0078-4B86-BC52-3A0FBAF76686}" srcOrd="1" destOrd="0" presId="urn:microsoft.com/office/officeart/2008/layout/HorizontalMultiLevelHierarchy"/>
    <dgm:cxn modelId="{95AB8CFE-8FB4-44AD-859A-6210B1783C5C}" type="presOf" srcId="{0E2CB039-CC31-48A4-8156-6B36281AE8EC}" destId="{25DAE38A-FD8C-46C3-B34D-A50FB369E7DF}" srcOrd="0" destOrd="0" presId="urn:microsoft.com/office/officeart/2008/layout/HorizontalMultiLevelHierarchy"/>
    <dgm:cxn modelId="{FB5A4DD2-91D2-40A1-813C-E41EC57616AE}" type="presOf" srcId="{B764CED6-B38C-4590-855F-1F4460EB1A27}" destId="{69201674-1235-4FA7-9CBC-B675F6713E38}" srcOrd="0" destOrd="0" presId="urn:microsoft.com/office/officeart/2008/layout/HorizontalMultiLevelHierarchy"/>
    <dgm:cxn modelId="{F43F3809-C85D-45B0-8B1F-A48A2240F7FD}" type="presParOf" srcId="{25DAE38A-FD8C-46C3-B34D-A50FB369E7DF}" destId="{CB26C9DD-3124-450D-81B6-4B010B30C520}" srcOrd="0" destOrd="0" presId="urn:microsoft.com/office/officeart/2008/layout/HorizontalMultiLevelHierarchy"/>
    <dgm:cxn modelId="{2944E46B-0331-4BCB-A798-32B203C58265}" type="presParOf" srcId="{CB26C9DD-3124-450D-81B6-4B010B30C520}" destId="{D1C52863-34A6-4E04-9740-6E0567681A8F}" srcOrd="0" destOrd="0" presId="urn:microsoft.com/office/officeart/2008/layout/HorizontalMultiLevelHierarchy"/>
    <dgm:cxn modelId="{F2729F2A-A943-4A2C-87AA-9EA209FBF982}" type="presParOf" srcId="{CB26C9DD-3124-450D-81B6-4B010B30C520}" destId="{CFBE3A7D-7CD3-413D-AA64-9100FA79E8D0}" srcOrd="1" destOrd="0" presId="urn:microsoft.com/office/officeart/2008/layout/HorizontalMultiLevelHierarchy"/>
    <dgm:cxn modelId="{BEF379DB-5DFA-4386-AFDB-5F4C6BAEF77C}" type="presParOf" srcId="{CFBE3A7D-7CD3-413D-AA64-9100FA79E8D0}" destId="{25CF5DCC-0AE9-4D09-ABC1-8BE4D97FDFCB}" srcOrd="0" destOrd="0" presId="urn:microsoft.com/office/officeart/2008/layout/HorizontalMultiLevelHierarchy"/>
    <dgm:cxn modelId="{6B6EE897-CB21-494F-A275-3F65B2330CD8}" type="presParOf" srcId="{25CF5DCC-0AE9-4D09-ABC1-8BE4D97FDFCB}" destId="{61AA8207-A6A4-4905-9FD1-93C90724B340}" srcOrd="0" destOrd="0" presId="urn:microsoft.com/office/officeart/2008/layout/HorizontalMultiLevelHierarchy"/>
    <dgm:cxn modelId="{71C16420-94D0-4C4D-8826-0C65D893AC5A}" type="presParOf" srcId="{CFBE3A7D-7CD3-413D-AA64-9100FA79E8D0}" destId="{E4E2AF43-D45C-43E2-8E5A-8B4F8328AA50}" srcOrd="1" destOrd="0" presId="urn:microsoft.com/office/officeart/2008/layout/HorizontalMultiLevelHierarchy"/>
    <dgm:cxn modelId="{BF712BFE-C950-41CA-87C5-31BDD02EDEE5}" type="presParOf" srcId="{E4E2AF43-D45C-43E2-8E5A-8B4F8328AA50}" destId="{AD67EDBF-32B4-495C-A262-4812FBE80932}" srcOrd="0" destOrd="0" presId="urn:microsoft.com/office/officeart/2008/layout/HorizontalMultiLevelHierarchy"/>
    <dgm:cxn modelId="{7147CEBD-6915-4195-841E-7CD7DE6F33E4}" type="presParOf" srcId="{E4E2AF43-D45C-43E2-8E5A-8B4F8328AA50}" destId="{BD88E36A-E711-4840-AED6-01651340FCD0}" srcOrd="1" destOrd="0" presId="urn:microsoft.com/office/officeart/2008/layout/HorizontalMultiLevelHierarchy"/>
    <dgm:cxn modelId="{0A8A22A4-4EDA-4689-B0A9-1198A9E56F06}" type="presParOf" srcId="{CFBE3A7D-7CD3-413D-AA64-9100FA79E8D0}" destId="{F1903401-CDA9-4777-A04C-F19A89F110A0}" srcOrd="2" destOrd="0" presId="urn:microsoft.com/office/officeart/2008/layout/HorizontalMultiLevelHierarchy"/>
    <dgm:cxn modelId="{933306AF-1DFB-4BB3-9D7E-EFC678BAAB07}" type="presParOf" srcId="{F1903401-CDA9-4777-A04C-F19A89F110A0}" destId="{D23E054D-0742-441B-9D09-9EB576968A6E}" srcOrd="0" destOrd="0" presId="urn:microsoft.com/office/officeart/2008/layout/HorizontalMultiLevelHierarchy"/>
    <dgm:cxn modelId="{5944B083-DBD5-40A0-A7C2-97EE7928F409}" type="presParOf" srcId="{CFBE3A7D-7CD3-413D-AA64-9100FA79E8D0}" destId="{145ADC9F-A830-493F-9981-28A949B5D57E}" srcOrd="3" destOrd="0" presId="urn:microsoft.com/office/officeart/2008/layout/HorizontalMultiLevelHierarchy"/>
    <dgm:cxn modelId="{0CA230BB-4CD5-404C-BE9F-5BC1C225C2EE}" type="presParOf" srcId="{145ADC9F-A830-493F-9981-28A949B5D57E}" destId="{A288E7CD-845A-4B30-8D9E-0FCFF4059FF8}" srcOrd="0" destOrd="0" presId="urn:microsoft.com/office/officeart/2008/layout/HorizontalMultiLevelHierarchy"/>
    <dgm:cxn modelId="{3E6A55AD-4F8D-47D7-9596-9A9228B677C8}" type="presParOf" srcId="{145ADC9F-A830-493F-9981-28A949B5D57E}" destId="{8AF56EA1-EF0C-41F7-A64B-4E0DC746E609}" srcOrd="1" destOrd="0" presId="urn:microsoft.com/office/officeart/2008/layout/HorizontalMultiLevelHierarchy"/>
    <dgm:cxn modelId="{09BC75D1-9083-4561-85C8-75AF4AA86828}" type="presParOf" srcId="{CFBE3A7D-7CD3-413D-AA64-9100FA79E8D0}" destId="{531482B3-13DA-4E77-8EF9-7A508768A321}" srcOrd="4" destOrd="0" presId="urn:microsoft.com/office/officeart/2008/layout/HorizontalMultiLevelHierarchy"/>
    <dgm:cxn modelId="{4EAC49D4-BDB5-4EB2-8578-C2E070F88431}" type="presParOf" srcId="{531482B3-13DA-4E77-8EF9-7A508768A321}" destId="{92BF821D-14E3-40BB-B3C5-212A94A9CA22}" srcOrd="0" destOrd="0" presId="urn:microsoft.com/office/officeart/2008/layout/HorizontalMultiLevelHierarchy"/>
    <dgm:cxn modelId="{D8757985-95D4-41F4-9DDE-14544475857D}" type="presParOf" srcId="{CFBE3A7D-7CD3-413D-AA64-9100FA79E8D0}" destId="{CB322892-7746-46FA-9A5A-A13AAAB16AEB}" srcOrd="5" destOrd="0" presId="urn:microsoft.com/office/officeart/2008/layout/HorizontalMultiLevelHierarchy"/>
    <dgm:cxn modelId="{73C89E73-4139-434D-87AD-ADAD0C59E908}" type="presParOf" srcId="{CB322892-7746-46FA-9A5A-A13AAAB16AEB}" destId="{573F9BF2-AC82-43FC-A361-118085DB3D65}" srcOrd="0" destOrd="0" presId="urn:microsoft.com/office/officeart/2008/layout/HorizontalMultiLevelHierarchy"/>
    <dgm:cxn modelId="{88F62846-FA46-46DD-9A34-88ED39FBC415}" type="presParOf" srcId="{CB322892-7746-46FA-9A5A-A13AAAB16AEB}" destId="{83F1B72F-BD92-4E4B-8B73-2DBC7440818F}" srcOrd="1" destOrd="0" presId="urn:microsoft.com/office/officeart/2008/layout/HorizontalMultiLevelHierarchy"/>
    <dgm:cxn modelId="{8F20CA88-25B3-4493-842E-3AFF0C66C0F8}" type="presParOf" srcId="{CFBE3A7D-7CD3-413D-AA64-9100FA79E8D0}" destId="{EE8B77DA-77C5-46AD-80A2-BD307CFE9F0A}" srcOrd="6" destOrd="0" presId="urn:microsoft.com/office/officeart/2008/layout/HorizontalMultiLevelHierarchy"/>
    <dgm:cxn modelId="{46BD5FA2-135F-4D9F-8AF7-F80EFFC323A9}" type="presParOf" srcId="{EE8B77DA-77C5-46AD-80A2-BD307CFE9F0A}" destId="{7E8E6685-0078-4B86-BC52-3A0FBAF76686}" srcOrd="0" destOrd="0" presId="urn:microsoft.com/office/officeart/2008/layout/HorizontalMultiLevelHierarchy"/>
    <dgm:cxn modelId="{46BBF2DE-5F5D-431F-8623-48417D871D57}" type="presParOf" srcId="{CFBE3A7D-7CD3-413D-AA64-9100FA79E8D0}" destId="{4C9B0C12-D40F-4085-B321-C72DDFDB9D14}" srcOrd="7" destOrd="0" presId="urn:microsoft.com/office/officeart/2008/layout/HorizontalMultiLevelHierarchy"/>
    <dgm:cxn modelId="{7CBD2BF3-D51D-4346-927D-53D4E821F69D}" type="presParOf" srcId="{4C9B0C12-D40F-4085-B321-C72DDFDB9D14}" destId="{B2DE3A8A-BA09-499F-9C72-0630724E4538}" srcOrd="0" destOrd="0" presId="urn:microsoft.com/office/officeart/2008/layout/HorizontalMultiLevelHierarchy"/>
    <dgm:cxn modelId="{39EEF601-0469-429F-A54A-4FBE9BDF5D36}" type="presParOf" srcId="{4C9B0C12-D40F-4085-B321-C72DDFDB9D14}" destId="{225055FE-8B42-4143-ADD3-8E6B554691DD}" srcOrd="1" destOrd="0" presId="urn:microsoft.com/office/officeart/2008/layout/HorizontalMultiLevelHierarchy"/>
    <dgm:cxn modelId="{144FBA39-8477-41EA-916B-954C479349CC}" type="presParOf" srcId="{CFBE3A7D-7CD3-413D-AA64-9100FA79E8D0}" destId="{69201674-1235-4FA7-9CBC-B675F6713E38}" srcOrd="8" destOrd="0" presId="urn:microsoft.com/office/officeart/2008/layout/HorizontalMultiLevelHierarchy"/>
    <dgm:cxn modelId="{92AA3B83-8E15-4435-BF74-F86C5A05BEEA}" type="presParOf" srcId="{69201674-1235-4FA7-9CBC-B675F6713E38}" destId="{EE9BE54A-48D2-43A6-AD4C-394C0EDDA292}" srcOrd="0" destOrd="0" presId="urn:microsoft.com/office/officeart/2008/layout/HorizontalMultiLevelHierarchy"/>
    <dgm:cxn modelId="{C84FC69F-3CC3-4003-801C-5D64B1129CD7}" type="presParOf" srcId="{CFBE3A7D-7CD3-413D-AA64-9100FA79E8D0}" destId="{991F253B-0E4F-40EA-A604-E0113D6B712C}" srcOrd="9" destOrd="0" presId="urn:microsoft.com/office/officeart/2008/layout/HorizontalMultiLevelHierarchy"/>
    <dgm:cxn modelId="{24ABB6DB-8CD6-4C64-8306-CBA70F65EC0F}" type="presParOf" srcId="{991F253B-0E4F-40EA-A604-E0113D6B712C}" destId="{94F14A6F-3CD0-4A17-88D3-6F4D0EB2D4E6}" srcOrd="0" destOrd="0" presId="urn:microsoft.com/office/officeart/2008/layout/HorizontalMultiLevelHierarchy"/>
    <dgm:cxn modelId="{41ACFB4D-7855-49B0-ADAF-C505E803E4F5}" type="presParOf" srcId="{991F253B-0E4F-40EA-A604-E0113D6B712C}" destId="{29A4DBB5-5792-469E-B23C-2F896481FC4D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028ECFAC-63B3-40F0-9E03-B31D365E432C}" type="doc">
      <dgm:prSet loTypeId="urn:microsoft.com/office/officeart/2005/8/layout/equation1" loCatId="process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en-US"/>
        </a:p>
      </dgm:t>
    </dgm:pt>
    <dgm:pt modelId="{567740A1-931A-404E-B8A7-DCAB60009AEA}">
      <dgm:prSet phldrT="[Text]" custT="1"/>
      <dgm:spPr/>
      <dgm:t>
        <a:bodyPr/>
        <a:lstStyle/>
        <a:p>
          <a:r>
            <a:rPr lang="sr-Cyrl-RS" sz="1300" dirty="0">
              <a:solidFill>
                <a:schemeClr val="bg1"/>
              </a:solidFill>
            </a:rPr>
            <a:t>Укупан буџет општине </a:t>
          </a:r>
          <a:r>
            <a:rPr lang="sr-Latn-RS" sz="1300" dirty="0" smtClean="0">
              <a:solidFill>
                <a:schemeClr val="tx1"/>
              </a:solidFill>
            </a:rPr>
            <a:t>1</a:t>
          </a:r>
          <a:r>
            <a:rPr lang="sr-Cyrl-RS" sz="1300" dirty="0" smtClean="0">
              <a:solidFill>
                <a:schemeClr val="tx1"/>
              </a:solidFill>
            </a:rPr>
            <a:t>24</a:t>
          </a:r>
          <a:r>
            <a:rPr lang="sr-Latn-RS" sz="1300" dirty="0" smtClean="0">
              <a:solidFill>
                <a:schemeClr val="tx1"/>
              </a:solidFill>
            </a:rPr>
            <a:t>,</a:t>
          </a:r>
          <a:r>
            <a:rPr lang="sr-Cyrl-RS" sz="1300" dirty="0" smtClean="0">
              <a:solidFill>
                <a:schemeClr val="tx1"/>
              </a:solidFill>
            </a:rPr>
            <a:t>400</a:t>
          </a:r>
          <a:r>
            <a:rPr lang="sr-Latn-RS" sz="1300" dirty="0" smtClean="0">
              <a:solidFill>
                <a:schemeClr val="tx1"/>
              </a:solidFill>
            </a:rPr>
            <a:t>,000</a:t>
          </a:r>
          <a:endParaRPr lang="en-US" sz="1300" dirty="0">
            <a:solidFill>
              <a:schemeClr val="tx1"/>
            </a:solidFill>
          </a:endParaRPr>
        </a:p>
      </dgm:t>
    </dgm:pt>
    <dgm:pt modelId="{0643A071-2AC8-4124-916D-3A8BE5775A6D}" type="parTrans" cxnId="{B1A00774-0D3C-406F-9413-9997B0306F44}">
      <dgm:prSet/>
      <dgm:spPr/>
      <dgm:t>
        <a:bodyPr/>
        <a:lstStyle/>
        <a:p>
          <a:endParaRPr lang="en-US"/>
        </a:p>
      </dgm:t>
    </dgm:pt>
    <dgm:pt modelId="{097825AB-8F2B-4EF3-ABE1-7DCEF8027B99}" type="sibTrans" cxnId="{B1A00774-0D3C-406F-9413-9997B0306F44}">
      <dgm:prSet/>
      <dgm:spPr/>
      <dgm:t>
        <a:bodyPr/>
        <a:lstStyle/>
        <a:p>
          <a:endParaRPr lang="en-US"/>
        </a:p>
      </dgm:t>
    </dgm:pt>
    <dgm:pt modelId="{1F884CF4-1E4C-423F-AE7B-0BAC3D97360D}">
      <dgm:prSet/>
      <dgm:spPr/>
      <dgm:t>
        <a:bodyPr/>
        <a:lstStyle/>
        <a:p>
          <a:r>
            <a:rPr lang="sr-Cyrl-RS" dirty="0"/>
            <a:t>Средства из буџета општине </a:t>
          </a:r>
          <a:r>
            <a:rPr lang="sr-Latn-RS" b="0" dirty="0" smtClean="0">
              <a:solidFill>
                <a:schemeClr val="tx1"/>
              </a:solidFill>
            </a:rPr>
            <a:t>1</a:t>
          </a:r>
          <a:r>
            <a:rPr lang="sr-Cyrl-RS" b="0" dirty="0" smtClean="0">
              <a:solidFill>
                <a:schemeClr val="tx1"/>
              </a:solidFill>
            </a:rPr>
            <a:t>24</a:t>
          </a:r>
          <a:r>
            <a:rPr lang="sr-Latn-RS" b="0" dirty="0" smtClean="0">
              <a:solidFill>
                <a:schemeClr val="tx1"/>
              </a:solidFill>
            </a:rPr>
            <a:t>,25</a:t>
          </a:r>
          <a:r>
            <a:rPr lang="sr-Cyrl-RS" b="0" dirty="0" smtClean="0">
              <a:solidFill>
                <a:schemeClr val="tx1"/>
              </a:solidFill>
            </a:rPr>
            <a:t>0</a:t>
          </a:r>
          <a:r>
            <a:rPr lang="sr-Latn-RS" b="0" dirty="0" smtClean="0">
              <a:solidFill>
                <a:schemeClr val="tx1"/>
              </a:solidFill>
            </a:rPr>
            <a:t>,000</a:t>
          </a:r>
          <a:endParaRPr lang="en-US" b="0" dirty="0">
            <a:solidFill>
              <a:schemeClr val="tx1"/>
            </a:solidFill>
          </a:endParaRPr>
        </a:p>
      </dgm:t>
    </dgm:pt>
    <dgm:pt modelId="{B54F7004-6983-4114-82DE-5ADF4FEF4D02}" type="parTrans" cxnId="{70C4B168-53EF-4508-8C4E-A3F87A5F97DE}">
      <dgm:prSet/>
      <dgm:spPr/>
      <dgm:t>
        <a:bodyPr/>
        <a:lstStyle/>
        <a:p>
          <a:endParaRPr lang="en-US"/>
        </a:p>
      </dgm:t>
    </dgm:pt>
    <dgm:pt modelId="{1B723845-E0D1-4671-AE0F-32E0821595D7}" type="sibTrans" cxnId="{70C4B168-53EF-4508-8C4E-A3F87A5F97DE}">
      <dgm:prSet/>
      <dgm:spPr/>
      <dgm:t>
        <a:bodyPr/>
        <a:lstStyle/>
        <a:p>
          <a:endParaRPr lang="en-US"/>
        </a:p>
      </dgm:t>
    </dgm:pt>
    <dgm:pt modelId="{258C614E-C25D-47E8-BC69-ECC42BFEC5CC}">
      <dgm:prSet/>
      <dgm:spPr/>
      <dgm:t>
        <a:bodyPr/>
        <a:lstStyle/>
        <a:p>
          <a:r>
            <a:rPr lang="sr-Cyrl-RS" dirty="0"/>
            <a:t>Пренета средства из ранијих година</a:t>
          </a:r>
          <a:r>
            <a:rPr lang="sr-Cyrl-RS" dirty="0">
              <a:solidFill>
                <a:srgbClr val="FF0000"/>
              </a:solidFill>
            </a:rPr>
            <a:t> </a:t>
          </a:r>
          <a:r>
            <a:rPr lang="sr-Cyrl-RS" dirty="0" smtClean="0">
              <a:solidFill>
                <a:schemeClr val="tx1"/>
              </a:solidFill>
            </a:rPr>
            <a:t>15</a:t>
          </a:r>
          <a:r>
            <a:rPr lang="sr-Latn-RS" dirty="0" smtClean="0">
              <a:solidFill>
                <a:schemeClr val="tx1"/>
              </a:solidFill>
            </a:rPr>
            <a:t>0,000</a:t>
          </a:r>
          <a:endParaRPr lang="en-US" dirty="0">
            <a:solidFill>
              <a:schemeClr val="tx1"/>
            </a:solidFill>
          </a:endParaRPr>
        </a:p>
      </dgm:t>
    </dgm:pt>
    <dgm:pt modelId="{0EE00226-4F18-428E-857D-BB8AB5FED661}" type="parTrans" cxnId="{9FE065B6-BAF0-45E0-96C4-FBC1763BA102}">
      <dgm:prSet/>
      <dgm:spPr/>
      <dgm:t>
        <a:bodyPr/>
        <a:lstStyle/>
        <a:p>
          <a:endParaRPr lang="en-US"/>
        </a:p>
      </dgm:t>
    </dgm:pt>
    <dgm:pt modelId="{44AA7FFE-EC5D-4B4A-A884-0D1E57526835}" type="sibTrans" cxnId="{9FE065B6-BAF0-45E0-96C4-FBC1763BA102}">
      <dgm:prSet/>
      <dgm:spPr/>
      <dgm:t>
        <a:bodyPr/>
        <a:lstStyle/>
        <a:p>
          <a:endParaRPr lang="en-US"/>
        </a:p>
      </dgm:t>
    </dgm:pt>
    <dgm:pt modelId="{688A0EC4-0F6D-4987-959D-CA5F27B3CF24}" type="pres">
      <dgm:prSet presAssocID="{028ECFAC-63B3-40F0-9E03-B31D365E432C}" presName="linearFlow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D96E659A-663E-485D-BF89-FD74BE74A5C4}" type="pres">
      <dgm:prSet presAssocID="{1F884CF4-1E4C-423F-AE7B-0BAC3D97360D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A78071E-3EA3-4945-922C-AE021F34276A}" type="pres">
      <dgm:prSet presAssocID="{1B723845-E0D1-4671-AE0F-32E0821595D7}" presName="spacerL" presStyleCnt="0"/>
      <dgm:spPr/>
    </dgm:pt>
    <dgm:pt modelId="{98F3E7AB-6934-48FA-B82F-FBEAF1B2375D}" type="pres">
      <dgm:prSet presAssocID="{1B723845-E0D1-4671-AE0F-32E0821595D7}" presName="sibTrans" presStyleLbl="sibTrans2D1" presStyleIdx="0" presStyleCnt="2"/>
      <dgm:spPr/>
      <dgm:t>
        <a:bodyPr/>
        <a:lstStyle/>
        <a:p>
          <a:endParaRPr lang="en-US"/>
        </a:p>
      </dgm:t>
    </dgm:pt>
    <dgm:pt modelId="{F9CA65E4-8785-4412-A513-0A2695416EE5}" type="pres">
      <dgm:prSet presAssocID="{1B723845-E0D1-4671-AE0F-32E0821595D7}" presName="spacerR" presStyleCnt="0"/>
      <dgm:spPr/>
    </dgm:pt>
    <dgm:pt modelId="{2F60A798-586E-4E47-B649-25F047F36835}" type="pres">
      <dgm:prSet presAssocID="{258C614E-C25D-47E8-BC69-ECC42BFEC5CC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90D06A4-272D-4E58-B7CB-EB8C424E859B}" type="pres">
      <dgm:prSet presAssocID="{44AA7FFE-EC5D-4B4A-A884-0D1E57526835}" presName="spacerL" presStyleCnt="0"/>
      <dgm:spPr/>
    </dgm:pt>
    <dgm:pt modelId="{41F09F99-3DCC-47E4-9188-F7D103A1F6E3}" type="pres">
      <dgm:prSet presAssocID="{44AA7FFE-EC5D-4B4A-A884-0D1E57526835}" presName="sibTrans" presStyleLbl="sibTrans2D1" presStyleIdx="1" presStyleCnt="2"/>
      <dgm:spPr/>
      <dgm:t>
        <a:bodyPr/>
        <a:lstStyle/>
        <a:p>
          <a:endParaRPr lang="en-US"/>
        </a:p>
      </dgm:t>
    </dgm:pt>
    <dgm:pt modelId="{F015C141-867A-4124-B290-CA1BB3474B22}" type="pres">
      <dgm:prSet presAssocID="{44AA7FFE-EC5D-4B4A-A884-0D1E57526835}" presName="spacerR" presStyleCnt="0"/>
      <dgm:spPr/>
    </dgm:pt>
    <dgm:pt modelId="{6C1FFF0F-B1A4-4C41-B9D3-30452A0DFA4B}" type="pres">
      <dgm:prSet presAssocID="{567740A1-931A-404E-B8A7-DCAB60009AEA}" presName="node" presStyleLbl="node1" presStyleIdx="2" presStyleCnt="3" custScaleX="130342" custScaleY="84618" custLinFactX="133199" custLinFactNeighborX="200000" custLinFactNeighborY="485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9C6BB78E-EFB3-4041-AD67-F0BF8DC2C140}" type="presOf" srcId="{028ECFAC-63B3-40F0-9E03-B31D365E432C}" destId="{688A0EC4-0F6D-4987-959D-CA5F27B3CF24}" srcOrd="0" destOrd="0" presId="urn:microsoft.com/office/officeart/2005/8/layout/equation1"/>
    <dgm:cxn modelId="{DACDA2EA-2B85-43AD-A796-6061D0417520}" type="presOf" srcId="{258C614E-C25D-47E8-BC69-ECC42BFEC5CC}" destId="{2F60A798-586E-4E47-B649-25F047F36835}" srcOrd="0" destOrd="0" presId="urn:microsoft.com/office/officeart/2005/8/layout/equation1"/>
    <dgm:cxn modelId="{70C4B168-53EF-4508-8C4E-A3F87A5F97DE}" srcId="{028ECFAC-63B3-40F0-9E03-B31D365E432C}" destId="{1F884CF4-1E4C-423F-AE7B-0BAC3D97360D}" srcOrd="0" destOrd="0" parTransId="{B54F7004-6983-4114-82DE-5ADF4FEF4D02}" sibTransId="{1B723845-E0D1-4671-AE0F-32E0821595D7}"/>
    <dgm:cxn modelId="{6B017F2C-2CB9-4751-A7CD-30B8BC98049D}" type="presOf" srcId="{567740A1-931A-404E-B8A7-DCAB60009AEA}" destId="{6C1FFF0F-B1A4-4C41-B9D3-30452A0DFA4B}" srcOrd="0" destOrd="0" presId="urn:microsoft.com/office/officeart/2005/8/layout/equation1"/>
    <dgm:cxn modelId="{A08F9C8E-A0B7-46AA-A78A-8BD9FCF7DFC7}" type="presOf" srcId="{44AA7FFE-EC5D-4B4A-A884-0D1E57526835}" destId="{41F09F99-3DCC-47E4-9188-F7D103A1F6E3}" srcOrd="0" destOrd="0" presId="urn:microsoft.com/office/officeart/2005/8/layout/equation1"/>
    <dgm:cxn modelId="{9FE065B6-BAF0-45E0-96C4-FBC1763BA102}" srcId="{028ECFAC-63B3-40F0-9E03-B31D365E432C}" destId="{258C614E-C25D-47E8-BC69-ECC42BFEC5CC}" srcOrd="1" destOrd="0" parTransId="{0EE00226-4F18-428E-857D-BB8AB5FED661}" sibTransId="{44AA7FFE-EC5D-4B4A-A884-0D1E57526835}"/>
    <dgm:cxn modelId="{AA2B371A-C761-4755-A6F9-5CD00112D7B0}" type="presOf" srcId="{1F884CF4-1E4C-423F-AE7B-0BAC3D97360D}" destId="{D96E659A-663E-485D-BF89-FD74BE74A5C4}" srcOrd="0" destOrd="0" presId="urn:microsoft.com/office/officeart/2005/8/layout/equation1"/>
    <dgm:cxn modelId="{B1A00774-0D3C-406F-9413-9997B0306F44}" srcId="{028ECFAC-63B3-40F0-9E03-B31D365E432C}" destId="{567740A1-931A-404E-B8A7-DCAB60009AEA}" srcOrd="2" destOrd="0" parTransId="{0643A071-2AC8-4124-916D-3A8BE5775A6D}" sibTransId="{097825AB-8F2B-4EF3-ABE1-7DCEF8027B99}"/>
    <dgm:cxn modelId="{19DBA710-EAA7-479A-8FB0-39539DFAF5D1}" type="presOf" srcId="{1B723845-E0D1-4671-AE0F-32E0821595D7}" destId="{98F3E7AB-6934-48FA-B82F-FBEAF1B2375D}" srcOrd="0" destOrd="0" presId="urn:microsoft.com/office/officeart/2005/8/layout/equation1"/>
    <dgm:cxn modelId="{E573888D-F9FB-4FE6-AAF3-F927AA2E6EBC}" type="presParOf" srcId="{688A0EC4-0F6D-4987-959D-CA5F27B3CF24}" destId="{D96E659A-663E-485D-BF89-FD74BE74A5C4}" srcOrd="0" destOrd="0" presId="urn:microsoft.com/office/officeart/2005/8/layout/equation1"/>
    <dgm:cxn modelId="{0D0B0A83-F15C-4526-8464-422DF0C5A916}" type="presParOf" srcId="{688A0EC4-0F6D-4987-959D-CA5F27B3CF24}" destId="{BA78071E-3EA3-4945-922C-AE021F34276A}" srcOrd="1" destOrd="0" presId="urn:microsoft.com/office/officeart/2005/8/layout/equation1"/>
    <dgm:cxn modelId="{F031027E-A6F6-4F40-A5F1-E4A0719687A0}" type="presParOf" srcId="{688A0EC4-0F6D-4987-959D-CA5F27B3CF24}" destId="{98F3E7AB-6934-48FA-B82F-FBEAF1B2375D}" srcOrd="2" destOrd="0" presId="urn:microsoft.com/office/officeart/2005/8/layout/equation1"/>
    <dgm:cxn modelId="{D6E988E9-F5EF-40D2-8011-DD3EEFB6D15B}" type="presParOf" srcId="{688A0EC4-0F6D-4987-959D-CA5F27B3CF24}" destId="{F9CA65E4-8785-4412-A513-0A2695416EE5}" srcOrd="3" destOrd="0" presId="urn:microsoft.com/office/officeart/2005/8/layout/equation1"/>
    <dgm:cxn modelId="{98121E6C-7394-4C4E-90C8-4BCB940CB22B}" type="presParOf" srcId="{688A0EC4-0F6D-4987-959D-CA5F27B3CF24}" destId="{2F60A798-586E-4E47-B649-25F047F36835}" srcOrd="4" destOrd="0" presId="urn:microsoft.com/office/officeart/2005/8/layout/equation1"/>
    <dgm:cxn modelId="{AB91E517-F112-4A52-AF08-CE2E95E6B5F1}" type="presParOf" srcId="{688A0EC4-0F6D-4987-959D-CA5F27B3CF24}" destId="{F90D06A4-272D-4E58-B7CB-EB8C424E859B}" srcOrd="5" destOrd="0" presId="urn:microsoft.com/office/officeart/2005/8/layout/equation1"/>
    <dgm:cxn modelId="{D010658D-E5F6-4983-A1B2-31CA122A0D57}" type="presParOf" srcId="{688A0EC4-0F6D-4987-959D-CA5F27B3CF24}" destId="{41F09F99-3DCC-47E4-9188-F7D103A1F6E3}" srcOrd="6" destOrd="0" presId="urn:microsoft.com/office/officeart/2005/8/layout/equation1"/>
    <dgm:cxn modelId="{3C6341AE-0423-446F-A013-72858729AA3E}" type="presParOf" srcId="{688A0EC4-0F6D-4987-959D-CA5F27B3CF24}" destId="{F015C141-867A-4124-B290-CA1BB3474B22}" srcOrd="7" destOrd="0" presId="urn:microsoft.com/office/officeart/2005/8/layout/equation1"/>
    <dgm:cxn modelId="{E0497DF6-7B98-411C-B02B-83AD89D9A9DD}" type="presParOf" srcId="{688A0EC4-0F6D-4987-959D-CA5F27B3CF24}" destId="{6C1FFF0F-B1A4-4C41-B9D3-30452A0DFA4B}" srcOrd="8" destOrd="0" presId="urn:microsoft.com/office/officeart/2005/8/layout/equation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EEA47F19-311D-44B3-AAA4-35C98BD4844B}" type="doc">
      <dgm:prSet loTypeId="urn:diagrams.loki3.com/Bracket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C844461-76DE-4FEA-A87D-23440AD6FC2E}">
      <dgm:prSet phldrT="[Text]"/>
      <dgm:spPr/>
      <dgm:t>
        <a:bodyPr/>
        <a:lstStyle/>
        <a:p>
          <a:r>
            <a:rPr lang="sr-Cyrl-RS" b="1" dirty="0"/>
            <a:t>Порески приходи</a:t>
          </a:r>
          <a:endParaRPr lang="en-US" b="1" dirty="0"/>
        </a:p>
      </dgm:t>
    </dgm:pt>
    <dgm:pt modelId="{6F031138-6684-4AF8-B48F-F90EB84372B1}" type="parTrans" cxnId="{DFA45898-8E34-483C-97B6-EC38D2140466}">
      <dgm:prSet/>
      <dgm:spPr/>
      <dgm:t>
        <a:bodyPr/>
        <a:lstStyle/>
        <a:p>
          <a:endParaRPr lang="en-US"/>
        </a:p>
      </dgm:t>
    </dgm:pt>
    <dgm:pt modelId="{C24B5DA2-B651-485D-A0F4-95731772C9B8}" type="sibTrans" cxnId="{DFA45898-8E34-483C-97B6-EC38D2140466}">
      <dgm:prSet/>
      <dgm:spPr/>
      <dgm:t>
        <a:bodyPr/>
        <a:lstStyle/>
        <a:p>
          <a:endParaRPr lang="en-US"/>
        </a:p>
      </dgm:t>
    </dgm:pt>
    <dgm:pt modelId="{D45E583C-4AAD-40D2-9D24-9A0A68141567}">
      <dgm:prSet phldrT="[Text]" custT="1"/>
      <dgm:spPr>
        <a:solidFill>
          <a:srgbClr val="92D050"/>
        </a:solidFill>
      </dgm:spPr>
      <dgm:t>
        <a:bodyPr/>
        <a:lstStyle/>
        <a:p>
          <a:pPr algn="just"/>
          <a:r>
            <a:rPr lang="sr-Cyrl-RS" altLang="en-US" sz="1400" dirty="0">
              <a:solidFill>
                <a:schemeClr val="tx1"/>
              </a:solidFill>
              <a:latin typeface="Calibri" panose="020F0502020204030204" pitchFamily="34" charset="0"/>
            </a:rPr>
            <a:t>Врста јавних прихода који се прикупљају обавезним плаћањима пореских обвезника без обавезе извршења специјалне услуге заузврат</a:t>
          </a:r>
          <a:endParaRPr lang="en-US" sz="1400" dirty="0">
            <a:solidFill>
              <a:schemeClr val="tx1"/>
            </a:solidFill>
          </a:endParaRPr>
        </a:p>
      </dgm:t>
    </dgm:pt>
    <dgm:pt modelId="{DF23AB14-DB78-4D25-948A-D263DF13EBEB}" type="parTrans" cxnId="{B6E9FE2F-54FB-46AA-BA6A-1465C15C85E2}">
      <dgm:prSet/>
      <dgm:spPr/>
      <dgm:t>
        <a:bodyPr/>
        <a:lstStyle/>
        <a:p>
          <a:endParaRPr lang="en-US"/>
        </a:p>
      </dgm:t>
    </dgm:pt>
    <dgm:pt modelId="{875C4C0C-D761-476B-9D17-EF850CFCBB84}" type="sibTrans" cxnId="{B6E9FE2F-54FB-46AA-BA6A-1465C15C85E2}">
      <dgm:prSet/>
      <dgm:spPr/>
      <dgm:t>
        <a:bodyPr/>
        <a:lstStyle/>
        <a:p>
          <a:endParaRPr lang="en-US"/>
        </a:p>
      </dgm:t>
    </dgm:pt>
    <dgm:pt modelId="{E1B79EE1-1157-4302-AB0B-8FEDC81165FD}">
      <dgm:prSet phldrT="[Text]"/>
      <dgm:spPr/>
      <dgm:t>
        <a:bodyPr/>
        <a:lstStyle/>
        <a:p>
          <a:pPr algn="r"/>
          <a:r>
            <a:rPr lang="sr-Cyrl-RS" b="1" dirty="0"/>
            <a:t>Донације и трансфери</a:t>
          </a:r>
          <a:endParaRPr lang="en-US" b="1" dirty="0"/>
        </a:p>
      </dgm:t>
    </dgm:pt>
    <dgm:pt modelId="{D901DA59-A95A-4489-99A8-4140EE7BA89A}" type="parTrans" cxnId="{9CBF9DF9-AB9B-4A23-9199-3C2DD5A0CE43}">
      <dgm:prSet/>
      <dgm:spPr/>
      <dgm:t>
        <a:bodyPr/>
        <a:lstStyle/>
        <a:p>
          <a:endParaRPr lang="en-US"/>
        </a:p>
      </dgm:t>
    </dgm:pt>
    <dgm:pt modelId="{E99A6F9C-C544-4400-B178-20BC6CFFFE07}" type="sibTrans" cxnId="{9CBF9DF9-AB9B-4A23-9199-3C2DD5A0CE43}">
      <dgm:prSet/>
      <dgm:spPr/>
      <dgm:t>
        <a:bodyPr/>
        <a:lstStyle/>
        <a:p>
          <a:endParaRPr lang="en-US"/>
        </a:p>
      </dgm:t>
    </dgm:pt>
    <dgm:pt modelId="{92FD0664-EE76-4121-BE7B-68FC1EE5F4D7}">
      <dgm:prSet phldrT="[Text]" custT="1"/>
      <dgm:spPr>
        <a:solidFill>
          <a:srgbClr val="00B0F0"/>
        </a:solidFill>
      </dgm:spPr>
      <dgm:t>
        <a:bodyPr/>
        <a:lstStyle/>
        <a:p>
          <a:pPr algn="just"/>
          <a:r>
            <a:rPr lang="sr-Cyrl-CS" sz="1400" b="1" i="1" dirty="0">
              <a:solidFill>
                <a:schemeClr val="tx1"/>
              </a:solidFill>
            </a:rPr>
            <a:t>Донације</a:t>
          </a:r>
          <a:r>
            <a:rPr lang="sr-Cyrl-CS" sz="1400" b="1" dirty="0">
              <a:solidFill>
                <a:schemeClr val="tx1"/>
              </a:solidFill>
            </a:rPr>
            <a:t> </a:t>
          </a:r>
          <a:r>
            <a:rPr lang="sr-Cyrl-CS" sz="1400" dirty="0">
              <a:solidFill>
                <a:schemeClr val="tx1"/>
              </a:solidFill>
            </a:rPr>
            <a:t>се добијају од домаћих и међународних донатора и организација за различите пројекте. </a:t>
          </a:r>
          <a:r>
            <a:rPr lang="sr-Cyrl-RS" altLang="en-US" sz="1400" dirty="0">
              <a:solidFill>
                <a:schemeClr val="tx1"/>
              </a:solidFill>
              <a:latin typeface="Calibri" panose="020F0502020204030204" pitchFamily="34" charset="0"/>
            </a:rPr>
            <a:t>Трансфери п</a:t>
          </a:r>
          <a:r>
            <a:rPr lang="ru-RU" altLang="en-US" sz="1400" dirty="0">
              <a:solidFill>
                <a:schemeClr val="tx1"/>
              </a:solidFill>
              <a:latin typeface="Calibri" panose="020F0502020204030204" pitchFamily="34" charset="0"/>
            </a:rPr>
            <a:t>одразумевају пренос средстава од нивоа Републике Србије општинском нивоу власти. М</a:t>
          </a:r>
          <a:r>
            <a:rPr lang="sr-Cyrl-RS" altLang="en-US" sz="1400" dirty="0">
              <a:solidFill>
                <a:schemeClr val="tx1"/>
              </a:solidFill>
              <a:latin typeface="Calibri" panose="020F0502020204030204" pitchFamily="34" charset="0"/>
            </a:rPr>
            <a:t>огу бити </a:t>
          </a:r>
          <a:r>
            <a:rPr lang="sr-Cyrl-RS" altLang="en-US" sz="1400" b="1" dirty="0">
              <a:solidFill>
                <a:schemeClr val="tx1"/>
              </a:solidFill>
              <a:latin typeface="Calibri" panose="020F0502020204030204" pitchFamily="34" charset="0"/>
            </a:rPr>
            <a:t>наменски (</a:t>
          </a:r>
          <a:r>
            <a:rPr lang="sr-Cyrl-RS" altLang="en-US" sz="1400" dirty="0">
              <a:solidFill>
                <a:schemeClr val="tx1"/>
              </a:solidFill>
              <a:latin typeface="Calibri" panose="020F0502020204030204" pitchFamily="34" charset="0"/>
            </a:rPr>
            <a:t>за тачно утврђене намене) или </a:t>
          </a:r>
          <a:r>
            <a:rPr lang="sr-Cyrl-RS" altLang="en-US" sz="1400" b="1" dirty="0">
              <a:solidFill>
                <a:schemeClr val="tx1"/>
              </a:solidFill>
              <a:latin typeface="Calibri" panose="020F0502020204030204" pitchFamily="34" charset="0"/>
            </a:rPr>
            <a:t>ненаменски (</a:t>
          </a:r>
          <a:r>
            <a:rPr lang="sr-Cyrl-RS" altLang="en-US" sz="1400" dirty="0">
              <a:solidFill>
                <a:schemeClr val="tx1"/>
              </a:solidFill>
              <a:latin typeface="Calibri" panose="020F0502020204030204" pitchFamily="34" charset="0"/>
            </a:rPr>
            <a:t>није им унапред утврђена намена те се могу у складу са законом користити за било које сврхе)</a:t>
          </a:r>
          <a:r>
            <a:rPr lang="sr-Latn-RS" altLang="en-US" sz="1400" dirty="0">
              <a:solidFill>
                <a:schemeClr val="tx1"/>
              </a:solidFill>
              <a:latin typeface="Calibri" panose="020F0502020204030204" pitchFamily="34" charset="0"/>
            </a:rPr>
            <a:t> </a:t>
          </a:r>
          <a:r>
            <a:rPr lang="sr-Cyrl-RS" altLang="en-US" sz="1400" dirty="0">
              <a:solidFill>
                <a:schemeClr val="tx1"/>
              </a:solidFill>
              <a:latin typeface="Calibri" panose="020F0502020204030204" pitchFamily="34" charset="0"/>
            </a:rPr>
            <a:t>.</a:t>
          </a:r>
          <a:endParaRPr lang="en-US" sz="1400" dirty="0">
            <a:solidFill>
              <a:schemeClr val="tx1"/>
            </a:solidFill>
          </a:endParaRPr>
        </a:p>
      </dgm:t>
    </dgm:pt>
    <dgm:pt modelId="{A4B2DE69-08CB-4EF5-A179-A9838DCC0C0D}" type="parTrans" cxnId="{29D18108-D348-4C83-ABE4-39390C16C5CD}">
      <dgm:prSet/>
      <dgm:spPr/>
      <dgm:t>
        <a:bodyPr/>
        <a:lstStyle/>
        <a:p>
          <a:endParaRPr lang="en-US"/>
        </a:p>
      </dgm:t>
    </dgm:pt>
    <dgm:pt modelId="{31990FCE-83F5-4BCE-86BA-4F924011EADA}" type="sibTrans" cxnId="{29D18108-D348-4C83-ABE4-39390C16C5CD}">
      <dgm:prSet/>
      <dgm:spPr/>
      <dgm:t>
        <a:bodyPr/>
        <a:lstStyle/>
        <a:p>
          <a:endParaRPr lang="en-US"/>
        </a:p>
      </dgm:t>
    </dgm:pt>
    <dgm:pt modelId="{E055884F-7426-4921-A0E5-9CA56A76B49A}">
      <dgm:prSet phldrT="[Text]"/>
      <dgm:spPr/>
      <dgm:t>
        <a:bodyPr/>
        <a:lstStyle/>
        <a:p>
          <a:r>
            <a:rPr lang="sr-Cyrl-RS" b="1" dirty="0"/>
            <a:t>Непорески приходи</a:t>
          </a:r>
          <a:endParaRPr lang="en-US" b="1" dirty="0"/>
        </a:p>
      </dgm:t>
    </dgm:pt>
    <dgm:pt modelId="{A220DF32-CC6B-446C-B398-3C6FF19DF138}" type="parTrans" cxnId="{997AF6DE-9802-4842-96EC-E457543D4099}">
      <dgm:prSet/>
      <dgm:spPr/>
      <dgm:t>
        <a:bodyPr/>
        <a:lstStyle/>
        <a:p>
          <a:endParaRPr lang="en-US"/>
        </a:p>
      </dgm:t>
    </dgm:pt>
    <dgm:pt modelId="{EADBA54B-8207-46FB-8C83-E7274B6ED163}" type="sibTrans" cxnId="{997AF6DE-9802-4842-96EC-E457543D4099}">
      <dgm:prSet/>
      <dgm:spPr/>
      <dgm:t>
        <a:bodyPr/>
        <a:lstStyle/>
        <a:p>
          <a:endParaRPr lang="en-US"/>
        </a:p>
      </dgm:t>
    </dgm:pt>
    <dgm:pt modelId="{6B14159D-5902-471E-9F91-CEA86CA18597}">
      <dgm:prSet phldrT="[Text]" custT="1"/>
      <dgm:spPr>
        <a:solidFill>
          <a:srgbClr val="FFC000"/>
        </a:solidFill>
      </dgm:spPr>
      <dgm:t>
        <a:bodyPr/>
        <a:lstStyle/>
        <a:p>
          <a:pPr algn="just"/>
          <a:r>
            <a:rPr lang="sr-Cyrl-RS" altLang="en-US" sz="1400" dirty="0">
              <a:solidFill>
                <a:schemeClr val="tx1"/>
              </a:solidFill>
              <a:latin typeface="Calibri" panose="020F0502020204030204" pitchFamily="34" charset="0"/>
            </a:rPr>
            <a:t>Врста јавних прихода који се наплаћују за коришћење јавних добара (накнаде), пружање јавних услуга (таксе) или због  коршења уговорних или законских одредби (казне и пенали)</a:t>
          </a:r>
          <a:endParaRPr lang="en-US" sz="1400" dirty="0">
            <a:solidFill>
              <a:schemeClr val="tx1"/>
            </a:solidFill>
          </a:endParaRPr>
        </a:p>
      </dgm:t>
    </dgm:pt>
    <dgm:pt modelId="{0D2CFF9B-A50F-43E4-AFA5-E7E960E0BCD0}" type="parTrans" cxnId="{E528FBD6-03D8-4201-832B-0748BD271A16}">
      <dgm:prSet/>
      <dgm:spPr/>
      <dgm:t>
        <a:bodyPr/>
        <a:lstStyle/>
        <a:p>
          <a:endParaRPr lang="en-US"/>
        </a:p>
      </dgm:t>
    </dgm:pt>
    <dgm:pt modelId="{36039859-946E-4D2B-BAA0-EE1BB94895EC}" type="sibTrans" cxnId="{E528FBD6-03D8-4201-832B-0748BD271A16}">
      <dgm:prSet/>
      <dgm:spPr/>
      <dgm:t>
        <a:bodyPr/>
        <a:lstStyle/>
        <a:p>
          <a:endParaRPr lang="en-US"/>
        </a:p>
      </dgm:t>
    </dgm:pt>
    <dgm:pt modelId="{28888755-727E-436B-B2F2-DA7896544A65}">
      <dgm:prSet phldrT="[Text]"/>
      <dgm:spPr/>
      <dgm:t>
        <a:bodyPr/>
        <a:lstStyle/>
        <a:p>
          <a:r>
            <a:rPr lang="sr-Cyrl-RS" b="1" dirty="0"/>
            <a:t>Примања од продаје нефинансијске имовине</a:t>
          </a:r>
          <a:endParaRPr lang="en-US" b="1" dirty="0"/>
        </a:p>
      </dgm:t>
    </dgm:pt>
    <dgm:pt modelId="{74440C20-4C7D-42FA-8A71-91FF1ABB0C2B}" type="parTrans" cxnId="{423F4FFE-A4A5-4DB9-BCD0-81CA33242D4A}">
      <dgm:prSet/>
      <dgm:spPr/>
      <dgm:t>
        <a:bodyPr/>
        <a:lstStyle/>
        <a:p>
          <a:endParaRPr lang="en-US"/>
        </a:p>
      </dgm:t>
    </dgm:pt>
    <dgm:pt modelId="{25C618B1-3FCB-4E3A-AAEB-763F12B41872}" type="sibTrans" cxnId="{423F4FFE-A4A5-4DB9-BCD0-81CA33242D4A}">
      <dgm:prSet/>
      <dgm:spPr/>
      <dgm:t>
        <a:bodyPr/>
        <a:lstStyle/>
        <a:p>
          <a:endParaRPr lang="en-US"/>
        </a:p>
      </dgm:t>
    </dgm:pt>
    <dgm:pt modelId="{FE2BA0E8-81AC-463B-B498-EF464F5BCE06}">
      <dgm:prSet phldrT="[Text]" custT="1"/>
      <dgm:spPr>
        <a:solidFill>
          <a:srgbClr val="FFFF00"/>
        </a:solidFill>
      </dgm:spPr>
      <dgm:t>
        <a:bodyPr/>
        <a:lstStyle/>
        <a:p>
          <a:pPr algn="just"/>
          <a:r>
            <a:rPr lang="sr-Cyrl-RS" sz="1400" dirty="0">
              <a:solidFill>
                <a:schemeClr val="tx1"/>
              </a:solidFill>
            </a:rPr>
            <a:t>Ова примања се остварују продајом непокретности и покретних ствари у власништву општине.</a:t>
          </a:r>
          <a:endParaRPr lang="en-US" sz="1400" dirty="0">
            <a:solidFill>
              <a:schemeClr val="tx1"/>
            </a:solidFill>
          </a:endParaRPr>
        </a:p>
      </dgm:t>
    </dgm:pt>
    <dgm:pt modelId="{7A39DE39-681C-425E-9FED-FBE278CC5B2D}" type="parTrans" cxnId="{86D1D984-3A22-405C-B36D-C2926B8E421B}">
      <dgm:prSet/>
      <dgm:spPr/>
      <dgm:t>
        <a:bodyPr/>
        <a:lstStyle/>
        <a:p>
          <a:endParaRPr lang="en-US"/>
        </a:p>
      </dgm:t>
    </dgm:pt>
    <dgm:pt modelId="{03DEC489-1FE9-42FB-A7B6-2DC930E80875}" type="sibTrans" cxnId="{86D1D984-3A22-405C-B36D-C2926B8E421B}">
      <dgm:prSet/>
      <dgm:spPr/>
      <dgm:t>
        <a:bodyPr/>
        <a:lstStyle/>
        <a:p>
          <a:endParaRPr lang="en-US"/>
        </a:p>
      </dgm:t>
    </dgm:pt>
    <dgm:pt modelId="{26EF48C7-6381-4355-B03F-DD441AE957C7}">
      <dgm:prSet phldrT="[Text]"/>
      <dgm:spPr/>
      <dgm:t>
        <a:bodyPr/>
        <a:lstStyle/>
        <a:p>
          <a:r>
            <a:rPr lang="sr-Cyrl-RS" b="1" dirty="0"/>
            <a:t>Примања од задуживања и  продаје финансијске имовине</a:t>
          </a:r>
          <a:endParaRPr lang="en-US" b="1" dirty="0"/>
        </a:p>
      </dgm:t>
    </dgm:pt>
    <dgm:pt modelId="{18A23F74-72B2-47CE-8CFA-63637C44E493}" type="parTrans" cxnId="{C002A477-0333-4E42-A591-A476378A7B14}">
      <dgm:prSet/>
      <dgm:spPr/>
      <dgm:t>
        <a:bodyPr/>
        <a:lstStyle/>
        <a:p>
          <a:endParaRPr lang="en-US"/>
        </a:p>
      </dgm:t>
    </dgm:pt>
    <dgm:pt modelId="{7F59AFA8-97ED-43F0-BB10-8E36A7F9F28C}" type="sibTrans" cxnId="{C002A477-0333-4E42-A591-A476378A7B14}">
      <dgm:prSet/>
      <dgm:spPr/>
      <dgm:t>
        <a:bodyPr/>
        <a:lstStyle/>
        <a:p>
          <a:endParaRPr lang="en-US"/>
        </a:p>
      </dgm:t>
    </dgm:pt>
    <dgm:pt modelId="{4B4A2A45-FFA7-47F5-A99D-A2DFD7698107}">
      <dgm:prSet phldrT="[Text]" custT="1"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pPr algn="just"/>
          <a:r>
            <a:rPr lang="sr-Cyrl-RS" sz="1400" b="0" i="0" dirty="0">
              <a:solidFill>
                <a:schemeClr val="tx1"/>
              </a:solidFill>
            </a:rPr>
            <a:t>Примања од задуживања представљају приливе по основу примања од задуживања код пословних банака у земљи у корист нивоа општина. Примања од продаје финансијске имовине  представљају приливе по основу продаје домаћих акција и осталог капитала у корист нивоа општина</a:t>
          </a:r>
          <a:endParaRPr lang="en-US" sz="1400" dirty="0">
            <a:solidFill>
              <a:schemeClr val="tx1"/>
            </a:solidFill>
          </a:endParaRPr>
        </a:p>
      </dgm:t>
    </dgm:pt>
    <dgm:pt modelId="{2E2C89AA-6D36-4A41-9A01-A47B8388C320}" type="parTrans" cxnId="{48A7DAC8-CBA0-4CCF-8FEB-1A8D1991CE61}">
      <dgm:prSet/>
      <dgm:spPr/>
      <dgm:t>
        <a:bodyPr/>
        <a:lstStyle/>
        <a:p>
          <a:endParaRPr lang="en-US"/>
        </a:p>
      </dgm:t>
    </dgm:pt>
    <dgm:pt modelId="{5B14C082-1404-4C23-9B64-643BA89D25BF}" type="sibTrans" cxnId="{48A7DAC8-CBA0-4CCF-8FEB-1A8D1991CE61}">
      <dgm:prSet/>
      <dgm:spPr/>
      <dgm:t>
        <a:bodyPr/>
        <a:lstStyle/>
        <a:p>
          <a:endParaRPr lang="en-US"/>
        </a:p>
      </dgm:t>
    </dgm:pt>
    <dgm:pt modelId="{E1AD8724-28DC-48C5-B75E-B0D1F33E6279}">
      <dgm:prSet phldrT="[Text]"/>
      <dgm:spPr/>
      <dgm:t>
        <a:bodyPr/>
        <a:lstStyle/>
        <a:p>
          <a:r>
            <a:rPr lang="sr-Cyrl-RS" b="1" dirty="0"/>
            <a:t>Пренета средства из ранијих година</a:t>
          </a:r>
          <a:endParaRPr lang="en-US" b="1" dirty="0"/>
        </a:p>
      </dgm:t>
    </dgm:pt>
    <dgm:pt modelId="{411CE078-310E-457E-A7C1-09A580CCEBB0}" type="parTrans" cxnId="{9EBB09AF-7741-47ED-B436-933466BD5F46}">
      <dgm:prSet/>
      <dgm:spPr/>
      <dgm:t>
        <a:bodyPr/>
        <a:lstStyle/>
        <a:p>
          <a:endParaRPr lang="en-US"/>
        </a:p>
      </dgm:t>
    </dgm:pt>
    <dgm:pt modelId="{BCA81F17-B88D-47F3-91A4-C02EC1C807D8}" type="sibTrans" cxnId="{9EBB09AF-7741-47ED-B436-933466BD5F46}">
      <dgm:prSet/>
      <dgm:spPr/>
      <dgm:t>
        <a:bodyPr/>
        <a:lstStyle/>
        <a:p>
          <a:endParaRPr lang="en-US"/>
        </a:p>
      </dgm:t>
    </dgm:pt>
    <dgm:pt modelId="{A22D28D0-C0EE-4FAC-9411-A8A4995FB17B}">
      <dgm:prSet phldrT="[Text]" custT="1"/>
      <dgm:spPr>
        <a:solidFill>
          <a:schemeClr val="accent4">
            <a:lumMod val="60000"/>
            <a:lumOff val="40000"/>
          </a:schemeClr>
        </a:solidFill>
      </dgm:spPr>
      <dgm:t>
        <a:bodyPr/>
        <a:lstStyle/>
        <a:p>
          <a:pPr algn="just"/>
          <a:r>
            <a:rPr lang="sr-Cyrl-RS" altLang="en-US" sz="1400" dirty="0">
              <a:solidFill>
                <a:schemeClr val="tx1"/>
              </a:solidFill>
            </a:rPr>
            <a:t> Представљају вишак прихода буџета општине који нису потрошени у претходној  буџетској години</a:t>
          </a:r>
          <a:endParaRPr lang="en-US" sz="1400" dirty="0">
            <a:solidFill>
              <a:schemeClr val="tx1"/>
            </a:solidFill>
          </a:endParaRPr>
        </a:p>
      </dgm:t>
    </dgm:pt>
    <dgm:pt modelId="{7B8C8DE4-9C8E-4AAA-9ABD-7D21384D12EF}" type="parTrans" cxnId="{EF67239D-5166-423B-9E5F-06A1352131E4}">
      <dgm:prSet/>
      <dgm:spPr/>
      <dgm:t>
        <a:bodyPr/>
        <a:lstStyle/>
        <a:p>
          <a:endParaRPr lang="en-US"/>
        </a:p>
      </dgm:t>
    </dgm:pt>
    <dgm:pt modelId="{D9EE63C1-7C79-499A-9EE1-6AFD68E7C84E}" type="sibTrans" cxnId="{EF67239D-5166-423B-9E5F-06A1352131E4}">
      <dgm:prSet/>
      <dgm:spPr/>
      <dgm:t>
        <a:bodyPr/>
        <a:lstStyle/>
        <a:p>
          <a:endParaRPr lang="en-US"/>
        </a:p>
      </dgm:t>
    </dgm:pt>
    <dgm:pt modelId="{EFEB1020-9C17-48DC-BBE0-54FA743F9F75}" type="pres">
      <dgm:prSet presAssocID="{EEA47F19-311D-44B3-AAA4-35C98BD4844B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98695426-23ED-40C0-90A1-2BB445DEBC64}" type="pres">
      <dgm:prSet presAssocID="{0C844461-76DE-4FEA-A87D-23440AD6FC2E}" presName="linNode" presStyleCnt="0"/>
      <dgm:spPr/>
    </dgm:pt>
    <dgm:pt modelId="{C6144CDB-22C1-4337-9F95-C3A522A707D1}" type="pres">
      <dgm:prSet presAssocID="{0C844461-76DE-4FEA-A87D-23440AD6FC2E}" presName="parTx" presStyleLbl="revTx" presStyleIdx="0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2385D1D-92EB-445D-B736-940004751C79}" type="pres">
      <dgm:prSet presAssocID="{0C844461-76DE-4FEA-A87D-23440AD6FC2E}" presName="bracket" presStyleLbl="parChTrans1D1" presStyleIdx="0" presStyleCnt="6"/>
      <dgm:spPr/>
    </dgm:pt>
    <dgm:pt modelId="{99D36636-E395-439F-A79A-29C0BFB6F7E4}" type="pres">
      <dgm:prSet presAssocID="{0C844461-76DE-4FEA-A87D-23440AD6FC2E}" presName="spH" presStyleCnt="0"/>
      <dgm:spPr/>
    </dgm:pt>
    <dgm:pt modelId="{7BB6658A-32E0-42C7-B82A-240BF45CF27D}" type="pres">
      <dgm:prSet presAssocID="{0C844461-76DE-4FEA-A87D-23440AD6FC2E}" presName="desTx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B3CB043-7A92-47E9-A4C4-39EC715F2552}" type="pres">
      <dgm:prSet presAssocID="{C24B5DA2-B651-485D-A0F4-95731772C9B8}" presName="spV" presStyleCnt="0"/>
      <dgm:spPr/>
    </dgm:pt>
    <dgm:pt modelId="{D9DF5E9A-39D4-44B7-A326-58B07A05D91E}" type="pres">
      <dgm:prSet presAssocID="{E1B79EE1-1157-4302-AB0B-8FEDC81165FD}" presName="linNode" presStyleCnt="0"/>
      <dgm:spPr/>
    </dgm:pt>
    <dgm:pt modelId="{F40D94EA-52E0-4740-A924-EAF350BDF213}" type="pres">
      <dgm:prSet presAssocID="{E1B79EE1-1157-4302-AB0B-8FEDC81165FD}" presName="parTx" presStyleLbl="revTx" presStyleIdx="1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E930D30-96BC-4D43-B65A-EE88C46DBE48}" type="pres">
      <dgm:prSet presAssocID="{E1B79EE1-1157-4302-AB0B-8FEDC81165FD}" presName="bracket" presStyleLbl="parChTrans1D1" presStyleIdx="1" presStyleCnt="6"/>
      <dgm:spPr/>
    </dgm:pt>
    <dgm:pt modelId="{5831BF15-ED1F-4BD5-857B-18B8E573D9AB}" type="pres">
      <dgm:prSet presAssocID="{E1B79EE1-1157-4302-AB0B-8FEDC81165FD}" presName="spH" presStyleCnt="0"/>
      <dgm:spPr/>
    </dgm:pt>
    <dgm:pt modelId="{C6BA9D27-2D60-4BA7-98A9-E18E57FDB6CB}" type="pres">
      <dgm:prSet presAssocID="{E1B79EE1-1157-4302-AB0B-8FEDC81165FD}" presName="desTx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A002753-9FCA-4DC5-B8A6-1F7632BDDE58}" type="pres">
      <dgm:prSet presAssocID="{E99A6F9C-C544-4400-B178-20BC6CFFFE07}" presName="spV" presStyleCnt="0"/>
      <dgm:spPr/>
    </dgm:pt>
    <dgm:pt modelId="{9709DCCB-B8A8-47BC-A303-F9EC41DA889E}" type="pres">
      <dgm:prSet presAssocID="{E055884F-7426-4921-A0E5-9CA56A76B49A}" presName="linNode" presStyleCnt="0"/>
      <dgm:spPr/>
    </dgm:pt>
    <dgm:pt modelId="{CCB8139E-CA19-491D-9FCD-6BF28923C725}" type="pres">
      <dgm:prSet presAssocID="{E055884F-7426-4921-A0E5-9CA56A76B49A}" presName="parTx" presStyleLbl="revTx" presStyleIdx="2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4D1633C-A097-4A5A-8269-B04E98857E56}" type="pres">
      <dgm:prSet presAssocID="{E055884F-7426-4921-A0E5-9CA56A76B49A}" presName="bracket" presStyleLbl="parChTrans1D1" presStyleIdx="2" presStyleCnt="6"/>
      <dgm:spPr/>
    </dgm:pt>
    <dgm:pt modelId="{82B38D6F-2AA7-4339-A71D-28AA55699178}" type="pres">
      <dgm:prSet presAssocID="{E055884F-7426-4921-A0E5-9CA56A76B49A}" presName="spH" presStyleCnt="0"/>
      <dgm:spPr/>
    </dgm:pt>
    <dgm:pt modelId="{FFFD7BD8-195B-4FA4-9414-4F4C582F5570}" type="pres">
      <dgm:prSet presAssocID="{E055884F-7426-4921-A0E5-9CA56A76B49A}" presName="desTx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3A122A3-FC4C-4845-B4FF-0E74CF3D50D3}" type="pres">
      <dgm:prSet presAssocID="{EADBA54B-8207-46FB-8C83-E7274B6ED163}" presName="spV" presStyleCnt="0"/>
      <dgm:spPr/>
    </dgm:pt>
    <dgm:pt modelId="{CCB5FDA4-BEC8-4CA1-835A-2A3BEEBEC456}" type="pres">
      <dgm:prSet presAssocID="{28888755-727E-436B-B2F2-DA7896544A65}" presName="linNode" presStyleCnt="0"/>
      <dgm:spPr/>
    </dgm:pt>
    <dgm:pt modelId="{9312B733-3AEB-49F6-8245-08553BA2949B}" type="pres">
      <dgm:prSet presAssocID="{28888755-727E-436B-B2F2-DA7896544A65}" presName="parTx" presStyleLbl="revTx" presStyleIdx="3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35AB433-2559-485A-A03D-C32F36288071}" type="pres">
      <dgm:prSet presAssocID="{28888755-727E-436B-B2F2-DA7896544A65}" presName="bracket" presStyleLbl="parChTrans1D1" presStyleIdx="3" presStyleCnt="6"/>
      <dgm:spPr/>
    </dgm:pt>
    <dgm:pt modelId="{C13B9160-72D5-46E0-A1C0-91E8634DFAE2}" type="pres">
      <dgm:prSet presAssocID="{28888755-727E-436B-B2F2-DA7896544A65}" presName="spH" presStyleCnt="0"/>
      <dgm:spPr/>
    </dgm:pt>
    <dgm:pt modelId="{9893D59A-7FEC-486D-89C4-D28135F6121C}" type="pres">
      <dgm:prSet presAssocID="{28888755-727E-436B-B2F2-DA7896544A65}" presName="desTx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421D242-ABBF-45EB-97FD-83930430328F}" type="pres">
      <dgm:prSet presAssocID="{25C618B1-3FCB-4E3A-AAEB-763F12B41872}" presName="spV" presStyleCnt="0"/>
      <dgm:spPr/>
    </dgm:pt>
    <dgm:pt modelId="{F0DED400-B200-4EA2-AB34-CCFF58E07A6E}" type="pres">
      <dgm:prSet presAssocID="{26EF48C7-6381-4355-B03F-DD441AE957C7}" presName="linNode" presStyleCnt="0"/>
      <dgm:spPr/>
    </dgm:pt>
    <dgm:pt modelId="{EFAACCF6-3A6A-4536-89B0-F0A7C44F6BE1}" type="pres">
      <dgm:prSet presAssocID="{26EF48C7-6381-4355-B03F-DD441AE957C7}" presName="parTx" presStyleLbl="revTx" presStyleIdx="4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497CA82-45EE-4BD1-AEB4-CC3961FBFB74}" type="pres">
      <dgm:prSet presAssocID="{26EF48C7-6381-4355-B03F-DD441AE957C7}" presName="bracket" presStyleLbl="parChTrans1D1" presStyleIdx="4" presStyleCnt="6"/>
      <dgm:spPr/>
    </dgm:pt>
    <dgm:pt modelId="{CD7548DD-1E84-4DA7-B1D0-28F3E4EBFF82}" type="pres">
      <dgm:prSet presAssocID="{26EF48C7-6381-4355-B03F-DD441AE957C7}" presName="spH" presStyleCnt="0"/>
      <dgm:spPr/>
    </dgm:pt>
    <dgm:pt modelId="{9A05939C-6B40-4C32-897A-4A6DC3E71E5B}" type="pres">
      <dgm:prSet presAssocID="{26EF48C7-6381-4355-B03F-DD441AE957C7}" presName="desTx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69EA799-9807-4770-B698-79D3EF79120B}" type="pres">
      <dgm:prSet presAssocID="{7F59AFA8-97ED-43F0-BB10-8E36A7F9F28C}" presName="spV" presStyleCnt="0"/>
      <dgm:spPr/>
    </dgm:pt>
    <dgm:pt modelId="{2B991069-479A-498A-AF83-5B33CD9F12C6}" type="pres">
      <dgm:prSet presAssocID="{E1AD8724-28DC-48C5-B75E-B0D1F33E6279}" presName="linNode" presStyleCnt="0"/>
      <dgm:spPr/>
    </dgm:pt>
    <dgm:pt modelId="{939B76D1-BB33-4E50-9ECD-839FB5787B95}" type="pres">
      <dgm:prSet presAssocID="{E1AD8724-28DC-48C5-B75E-B0D1F33E6279}" presName="parTx" presStyleLbl="revTx" presStyleIdx="5" presStyleCnt="6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845F59F-6101-48DE-ABCC-EC5351843F5B}" type="pres">
      <dgm:prSet presAssocID="{E1AD8724-28DC-48C5-B75E-B0D1F33E6279}" presName="bracket" presStyleLbl="parChTrans1D1" presStyleIdx="5" presStyleCnt="6"/>
      <dgm:spPr/>
    </dgm:pt>
    <dgm:pt modelId="{8DC06B04-AA78-4007-96F1-AC66800E204E}" type="pres">
      <dgm:prSet presAssocID="{E1AD8724-28DC-48C5-B75E-B0D1F33E6279}" presName="spH" presStyleCnt="0"/>
      <dgm:spPr/>
    </dgm:pt>
    <dgm:pt modelId="{B43D6F8D-5103-4DCA-8971-053A6B7A987B}" type="pres">
      <dgm:prSet presAssocID="{E1AD8724-28DC-48C5-B75E-B0D1F33E6279}" presName="desTx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EF67239D-5166-423B-9E5F-06A1352131E4}" srcId="{E1AD8724-28DC-48C5-B75E-B0D1F33E6279}" destId="{A22D28D0-C0EE-4FAC-9411-A8A4995FB17B}" srcOrd="0" destOrd="0" parTransId="{7B8C8DE4-9C8E-4AAA-9ABD-7D21384D12EF}" sibTransId="{D9EE63C1-7C79-499A-9EE1-6AFD68E7C84E}"/>
    <dgm:cxn modelId="{423F4FFE-A4A5-4DB9-BCD0-81CA33242D4A}" srcId="{EEA47F19-311D-44B3-AAA4-35C98BD4844B}" destId="{28888755-727E-436B-B2F2-DA7896544A65}" srcOrd="3" destOrd="0" parTransId="{74440C20-4C7D-42FA-8A71-91FF1ABB0C2B}" sibTransId="{25C618B1-3FCB-4E3A-AAEB-763F12B41872}"/>
    <dgm:cxn modelId="{B6E9FE2F-54FB-46AA-BA6A-1465C15C85E2}" srcId="{0C844461-76DE-4FEA-A87D-23440AD6FC2E}" destId="{D45E583C-4AAD-40D2-9D24-9A0A68141567}" srcOrd="0" destOrd="0" parTransId="{DF23AB14-DB78-4D25-948A-D263DF13EBEB}" sibTransId="{875C4C0C-D761-476B-9D17-EF850CFCBB84}"/>
    <dgm:cxn modelId="{9CBF9DF9-AB9B-4A23-9199-3C2DD5A0CE43}" srcId="{EEA47F19-311D-44B3-AAA4-35C98BD4844B}" destId="{E1B79EE1-1157-4302-AB0B-8FEDC81165FD}" srcOrd="1" destOrd="0" parTransId="{D901DA59-A95A-4489-99A8-4140EE7BA89A}" sibTransId="{E99A6F9C-C544-4400-B178-20BC6CFFFE07}"/>
    <dgm:cxn modelId="{1D90891A-5CA6-46E0-9B94-066929D862D5}" type="presOf" srcId="{28888755-727E-436B-B2F2-DA7896544A65}" destId="{9312B733-3AEB-49F6-8245-08553BA2949B}" srcOrd="0" destOrd="0" presId="urn:diagrams.loki3.com/BracketList"/>
    <dgm:cxn modelId="{53E397A2-7CAD-4A4C-ABDE-885D92961EB2}" type="presOf" srcId="{FE2BA0E8-81AC-463B-B498-EF464F5BCE06}" destId="{9893D59A-7FEC-486D-89C4-D28135F6121C}" srcOrd="0" destOrd="0" presId="urn:diagrams.loki3.com/BracketList"/>
    <dgm:cxn modelId="{F65CBA75-45F4-4C8A-8772-278962ADE0CE}" type="presOf" srcId="{E055884F-7426-4921-A0E5-9CA56A76B49A}" destId="{CCB8139E-CA19-491D-9FCD-6BF28923C725}" srcOrd="0" destOrd="0" presId="urn:diagrams.loki3.com/BracketList"/>
    <dgm:cxn modelId="{997AF6DE-9802-4842-96EC-E457543D4099}" srcId="{EEA47F19-311D-44B3-AAA4-35C98BD4844B}" destId="{E055884F-7426-4921-A0E5-9CA56A76B49A}" srcOrd="2" destOrd="0" parTransId="{A220DF32-CC6B-446C-B398-3C6FF19DF138}" sibTransId="{EADBA54B-8207-46FB-8C83-E7274B6ED163}"/>
    <dgm:cxn modelId="{F06063E2-D018-4F42-A342-274E0902DE34}" type="presOf" srcId="{A22D28D0-C0EE-4FAC-9411-A8A4995FB17B}" destId="{B43D6F8D-5103-4DCA-8971-053A6B7A987B}" srcOrd="0" destOrd="0" presId="urn:diagrams.loki3.com/BracketList"/>
    <dgm:cxn modelId="{DD617B54-39C2-497E-9D94-251C9FAD9A35}" type="presOf" srcId="{0C844461-76DE-4FEA-A87D-23440AD6FC2E}" destId="{C6144CDB-22C1-4337-9F95-C3A522A707D1}" srcOrd="0" destOrd="0" presId="urn:diagrams.loki3.com/BracketList"/>
    <dgm:cxn modelId="{C1188A4E-FB96-4E8F-9307-7C6CDB28AD6E}" type="presOf" srcId="{4B4A2A45-FFA7-47F5-A99D-A2DFD7698107}" destId="{9A05939C-6B40-4C32-897A-4A6DC3E71E5B}" srcOrd="0" destOrd="0" presId="urn:diagrams.loki3.com/BracketList"/>
    <dgm:cxn modelId="{E9154DB6-8B71-4C47-A778-19BA49538396}" type="presOf" srcId="{92FD0664-EE76-4121-BE7B-68FC1EE5F4D7}" destId="{C6BA9D27-2D60-4BA7-98A9-E18E57FDB6CB}" srcOrd="0" destOrd="0" presId="urn:diagrams.loki3.com/BracketList"/>
    <dgm:cxn modelId="{28FEEFA5-6DE3-40CA-B954-F6DBC6F9FAD9}" type="presOf" srcId="{26EF48C7-6381-4355-B03F-DD441AE957C7}" destId="{EFAACCF6-3A6A-4536-89B0-F0A7C44F6BE1}" srcOrd="0" destOrd="0" presId="urn:diagrams.loki3.com/BracketList"/>
    <dgm:cxn modelId="{1021894C-289A-4B28-BA0D-6767C27230B8}" type="presOf" srcId="{D45E583C-4AAD-40D2-9D24-9A0A68141567}" destId="{7BB6658A-32E0-42C7-B82A-240BF45CF27D}" srcOrd="0" destOrd="0" presId="urn:diagrams.loki3.com/BracketList"/>
    <dgm:cxn modelId="{F0833111-710A-438D-8DAD-39E1E37FCCA2}" type="presOf" srcId="{E1AD8724-28DC-48C5-B75E-B0D1F33E6279}" destId="{939B76D1-BB33-4E50-9ECD-839FB5787B95}" srcOrd="0" destOrd="0" presId="urn:diagrams.loki3.com/BracketList"/>
    <dgm:cxn modelId="{DFA45898-8E34-483C-97B6-EC38D2140466}" srcId="{EEA47F19-311D-44B3-AAA4-35C98BD4844B}" destId="{0C844461-76DE-4FEA-A87D-23440AD6FC2E}" srcOrd="0" destOrd="0" parTransId="{6F031138-6684-4AF8-B48F-F90EB84372B1}" sibTransId="{C24B5DA2-B651-485D-A0F4-95731772C9B8}"/>
    <dgm:cxn modelId="{29D18108-D348-4C83-ABE4-39390C16C5CD}" srcId="{E1B79EE1-1157-4302-AB0B-8FEDC81165FD}" destId="{92FD0664-EE76-4121-BE7B-68FC1EE5F4D7}" srcOrd="0" destOrd="0" parTransId="{A4B2DE69-08CB-4EF5-A179-A9838DCC0C0D}" sibTransId="{31990FCE-83F5-4BCE-86BA-4F924011EADA}"/>
    <dgm:cxn modelId="{86D1D984-3A22-405C-B36D-C2926B8E421B}" srcId="{28888755-727E-436B-B2F2-DA7896544A65}" destId="{FE2BA0E8-81AC-463B-B498-EF464F5BCE06}" srcOrd="0" destOrd="0" parTransId="{7A39DE39-681C-425E-9FED-FBE278CC5B2D}" sibTransId="{03DEC489-1FE9-42FB-A7B6-2DC930E80875}"/>
    <dgm:cxn modelId="{48A7DAC8-CBA0-4CCF-8FEB-1A8D1991CE61}" srcId="{26EF48C7-6381-4355-B03F-DD441AE957C7}" destId="{4B4A2A45-FFA7-47F5-A99D-A2DFD7698107}" srcOrd="0" destOrd="0" parTransId="{2E2C89AA-6D36-4A41-9A01-A47B8388C320}" sibTransId="{5B14C082-1404-4C23-9B64-643BA89D25BF}"/>
    <dgm:cxn modelId="{B07D637A-714A-406B-993E-0E5A5B39956B}" type="presOf" srcId="{E1B79EE1-1157-4302-AB0B-8FEDC81165FD}" destId="{F40D94EA-52E0-4740-A924-EAF350BDF213}" srcOrd="0" destOrd="0" presId="urn:diagrams.loki3.com/BracketList"/>
    <dgm:cxn modelId="{39B6D187-F738-494F-864B-824768F311FC}" type="presOf" srcId="{6B14159D-5902-471E-9F91-CEA86CA18597}" destId="{FFFD7BD8-195B-4FA4-9414-4F4C582F5570}" srcOrd="0" destOrd="0" presId="urn:diagrams.loki3.com/BracketList"/>
    <dgm:cxn modelId="{E528FBD6-03D8-4201-832B-0748BD271A16}" srcId="{E055884F-7426-4921-A0E5-9CA56A76B49A}" destId="{6B14159D-5902-471E-9F91-CEA86CA18597}" srcOrd="0" destOrd="0" parTransId="{0D2CFF9B-A50F-43E4-AFA5-E7E960E0BCD0}" sibTransId="{36039859-946E-4D2B-BAA0-EE1BB94895EC}"/>
    <dgm:cxn modelId="{87FAF999-9E08-4A6A-A6D7-11D7E30AC118}" type="presOf" srcId="{EEA47F19-311D-44B3-AAA4-35C98BD4844B}" destId="{EFEB1020-9C17-48DC-BBE0-54FA743F9F75}" srcOrd="0" destOrd="0" presId="urn:diagrams.loki3.com/BracketList"/>
    <dgm:cxn modelId="{9EBB09AF-7741-47ED-B436-933466BD5F46}" srcId="{EEA47F19-311D-44B3-AAA4-35C98BD4844B}" destId="{E1AD8724-28DC-48C5-B75E-B0D1F33E6279}" srcOrd="5" destOrd="0" parTransId="{411CE078-310E-457E-A7C1-09A580CCEBB0}" sibTransId="{BCA81F17-B88D-47F3-91A4-C02EC1C807D8}"/>
    <dgm:cxn modelId="{C002A477-0333-4E42-A591-A476378A7B14}" srcId="{EEA47F19-311D-44B3-AAA4-35C98BD4844B}" destId="{26EF48C7-6381-4355-B03F-DD441AE957C7}" srcOrd="4" destOrd="0" parTransId="{18A23F74-72B2-47CE-8CFA-63637C44E493}" sibTransId="{7F59AFA8-97ED-43F0-BB10-8E36A7F9F28C}"/>
    <dgm:cxn modelId="{AB42D7A7-653E-47B5-9F42-6E7309322647}" type="presParOf" srcId="{EFEB1020-9C17-48DC-BBE0-54FA743F9F75}" destId="{98695426-23ED-40C0-90A1-2BB445DEBC64}" srcOrd="0" destOrd="0" presId="urn:diagrams.loki3.com/BracketList"/>
    <dgm:cxn modelId="{88359D50-1F2C-4547-ACE7-4937D5FD3348}" type="presParOf" srcId="{98695426-23ED-40C0-90A1-2BB445DEBC64}" destId="{C6144CDB-22C1-4337-9F95-C3A522A707D1}" srcOrd="0" destOrd="0" presId="urn:diagrams.loki3.com/BracketList"/>
    <dgm:cxn modelId="{56E45241-B190-4DE5-A94F-DBDE133CC0A6}" type="presParOf" srcId="{98695426-23ED-40C0-90A1-2BB445DEBC64}" destId="{02385D1D-92EB-445D-B736-940004751C79}" srcOrd="1" destOrd="0" presId="urn:diagrams.loki3.com/BracketList"/>
    <dgm:cxn modelId="{2931D4A6-7CE4-4574-8F38-13B1A85E814A}" type="presParOf" srcId="{98695426-23ED-40C0-90A1-2BB445DEBC64}" destId="{99D36636-E395-439F-A79A-29C0BFB6F7E4}" srcOrd="2" destOrd="0" presId="urn:diagrams.loki3.com/BracketList"/>
    <dgm:cxn modelId="{62613B9E-02C6-448F-8B3E-664ACF54EAF2}" type="presParOf" srcId="{98695426-23ED-40C0-90A1-2BB445DEBC64}" destId="{7BB6658A-32E0-42C7-B82A-240BF45CF27D}" srcOrd="3" destOrd="0" presId="urn:diagrams.loki3.com/BracketList"/>
    <dgm:cxn modelId="{1332BA43-D1F0-4534-AEF5-567EDB0DAA27}" type="presParOf" srcId="{EFEB1020-9C17-48DC-BBE0-54FA743F9F75}" destId="{5B3CB043-7A92-47E9-A4C4-39EC715F2552}" srcOrd="1" destOrd="0" presId="urn:diagrams.loki3.com/BracketList"/>
    <dgm:cxn modelId="{6F0DEA31-053D-4757-A3F1-C4AED257CE3B}" type="presParOf" srcId="{EFEB1020-9C17-48DC-BBE0-54FA743F9F75}" destId="{D9DF5E9A-39D4-44B7-A326-58B07A05D91E}" srcOrd="2" destOrd="0" presId="urn:diagrams.loki3.com/BracketList"/>
    <dgm:cxn modelId="{B1760F33-1DBF-4C9E-B44B-A6A107201CF0}" type="presParOf" srcId="{D9DF5E9A-39D4-44B7-A326-58B07A05D91E}" destId="{F40D94EA-52E0-4740-A924-EAF350BDF213}" srcOrd="0" destOrd="0" presId="urn:diagrams.loki3.com/BracketList"/>
    <dgm:cxn modelId="{E05D97EB-C4AC-4587-8803-EB26112029DC}" type="presParOf" srcId="{D9DF5E9A-39D4-44B7-A326-58B07A05D91E}" destId="{0E930D30-96BC-4D43-B65A-EE88C46DBE48}" srcOrd="1" destOrd="0" presId="urn:diagrams.loki3.com/BracketList"/>
    <dgm:cxn modelId="{DC4347B1-A070-4871-882A-8CD1ECF27540}" type="presParOf" srcId="{D9DF5E9A-39D4-44B7-A326-58B07A05D91E}" destId="{5831BF15-ED1F-4BD5-857B-18B8E573D9AB}" srcOrd="2" destOrd="0" presId="urn:diagrams.loki3.com/BracketList"/>
    <dgm:cxn modelId="{1E7448D8-C1E4-4B4D-8E3F-4EC6D422CA39}" type="presParOf" srcId="{D9DF5E9A-39D4-44B7-A326-58B07A05D91E}" destId="{C6BA9D27-2D60-4BA7-98A9-E18E57FDB6CB}" srcOrd="3" destOrd="0" presId="urn:diagrams.loki3.com/BracketList"/>
    <dgm:cxn modelId="{E9969BE0-22D4-47FD-AB4E-56E157AAFF3C}" type="presParOf" srcId="{EFEB1020-9C17-48DC-BBE0-54FA743F9F75}" destId="{5A002753-9FCA-4DC5-B8A6-1F7632BDDE58}" srcOrd="3" destOrd="0" presId="urn:diagrams.loki3.com/BracketList"/>
    <dgm:cxn modelId="{F5BAC381-EF18-4D17-A7FC-E82827E25D28}" type="presParOf" srcId="{EFEB1020-9C17-48DC-BBE0-54FA743F9F75}" destId="{9709DCCB-B8A8-47BC-A303-F9EC41DA889E}" srcOrd="4" destOrd="0" presId="urn:diagrams.loki3.com/BracketList"/>
    <dgm:cxn modelId="{86619517-933C-42D8-9489-6FCEC01DD220}" type="presParOf" srcId="{9709DCCB-B8A8-47BC-A303-F9EC41DA889E}" destId="{CCB8139E-CA19-491D-9FCD-6BF28923C725}" srcOrd="0" destOrd="0" presId="urn:diagrams.loki3.com/BracketList"/>
    <dgm:cxn modelId="{02F0F7C4-2988-4AF9-BF04-64F0EE634B90}" type="presParOf" srcId="{9709DCCB-B8A8-47BC-A303-F9EC41DA889E}" destId="{14D1633C-A097-4A5A-8269-B04E98857E56}" srcOrd="1" destOrd="0" presId="urn:diagrams.loki3.com/BracketList"/>
    <dgm:cxn modelId="{FEBBB89A-3DC9-4361-99FA-2638888193E6}" type="presParOf" srcId="{9709DCCB-B8A8-47BC-A303-F9EC41DA889E}" destId="{82B38D6F-2AA7-4339-A71D-28AA55699178}" srcOrd="2" destOrd="0" presId="urn:diagrams.loki3.com/BracketList"/>
    <dgm:cxn modelId="{13739E10-8EFE-4740-BDD6-C65738E97814}" type="presParOf" srcId="{9709DCCB-B8A8-47BC-A303-F9EC41DA889E}" destId="{FFFD7BD8-195B-4FA4-9414-4F4C582F5570}" srcOrd="3" destOrd="0" presId="urn:diagrams.loki3.com/BracketList"/>
    <dgm:cxn modelId="{41663860-8DE3-4FD4-8980-1FEBADA3B6B3}" type="presParOf" srcId="{EFEB1020-9C17-48DC-BBE0-54FA743F9F75}" destId="{D3A122A3-FC4C-4845-B4FF-0E74CF3D50D3}" srcOrd="5" destOrd="0" presId="urn:diagrams.loki3.com/BracketList"/>
    <dgm:cxn modelId="{AC162940-BA85-4CC1-8E11-F867C7B5704E}" type="presParOf" srcId="{EFEB1020-9C17-48DC-BBE0-54FA743F9F75}" destId="{CCB5FDA4-BEC8-4CA1-835A-2A3BEEBEC456}" srcOrd="6" destOrd="0" presId="urn:diagrams.loki3.com/BracketList"/>
    <dgm:cxn modelId="{E46BC4CC-A39A-4D98-8BAA-FCFC538FA5A8}" type="presParOf" srcId="{CCB5FDA4-BEC8-4CA1-835A-2A3BEEBEC456}" destId="{9312B733-3AEB-49F6-8245-08553BA2949B}" srcOrd="0" destOrd="0" presId="urn:diagrams.loki3.com/BracketList"/>
    <dgm:cxn modelId="{CB5D7538-FD50-4393-8217-84EC1FA41A65}" type="presParOf" srcId="{CCB5FDA4-BEC8-4CA1-835A-2A3BEEBEC456}" destId="{435AB433-2559-485A-A03D-C32F36288071}" srcOrd="1" destOrd="0" presId="urn:diagrams.loki3.com/BracketList"/>
    <dgm:cxn modelId="{A5F4C2C0-2AD0-4D9C-9722-B687CB19AED5}" type="presParOf" srcId="{CCB5FDA4-BEC8-4CA1-835A-2A3BEEBEC456}" destId="{C13B9160-72D5-46E0-A1C0-91E8634DFAE2}" srcOrd="2" destOrd="0" presId="urn:diagrams.loki3.com/BracketList"/>
    <dgm:cxn modelId="{7A26CC70-3B05-4550-B48E-AA9179FBA0D8}" type="presParOf" srcId="{CCB5FDA4-BEC8-4CA1-835A-2A3BEEBEC456}" destId="{9893D59A-7FEC-486D-89C4-D28135F6121C}" srcOrd="3" destOrd="0" presId="urn:diagrams.loki3.com/BracketList"/>
    <dgm:cxn modelId="{09210F02-D189-4C6E-BB0B-13D5D35D29D6}" type="presParOf" srcId="{EFEB1020-9C17-48DC-BBE0-54FA743F9F75}" destId="{A421D242-ABBF-45EB-97FD-83930430328F}" srcOrd="7" destOrd="0" presId="urn:diagrams.loki3.com/BracketList"/>
    <dgm:cxn modelId="{BF9B1FA8-C6F8-417C-9283-F4B7F3F4EF70}" type="presParOf" srcId="{EFEB1020-9C17-48DC-BBE0-54FA743F9F75}" destId="{F0DED400-B200-4EA2-AB34-CCFF58E07A6E}" srcOrd="8" destOrd="0" presId="urn:diagrams.loki3.com/BracketList"/>
    <dgm:cxn modelId="{E345153F-C919-4567-BC59-069A2E963EE9}" type="presParOf" srcId="{F0DED400-B200-4EA2-AB34-CCFF58E07A6E}" destId="{EFAACCF6-3A6A-4536-89B0-F0A7C44F6BE1}" srcOrd="0" destOrd="0" presId="urn:diagrams.loki3.com/BracketList"/>
    <dgm:cxn modelId="{19F0349F-94B2-48EF-9CB1-A53AF6DFB3E3}" type="presParOf" srcId="{F0DED400-B200-4EA2-AB34-CCFF58E07A6E}" destId="{6497CA82-45EE-4BD1-AEB4-CC3961FBFB74}" srcOrd="1" destOrd="0" presId="urn:diagrams.loki3.com/BracketList"/>
    <dgm:cxn modelId="{BDC27EB9-8B7C-4816-8A7F-E481DA678E0A}" type="presParOf" srcId="{F0DED400-B200-4EA2-AB34-CCFF58E07A6E}" destId="{CD7548DD-1E84-4DA7-B1D0-28F3E4EBFF82}" srcOrd="2" destOrd="0" presId="urn:diagrams.loki3.com/BracketList"/>
    <dgm:cxn modelId="{C48B11B7-350A-42FB-B1E8-37C6E8B4B104}" type="presParOf" srcId="{F0DED400-B200-4EA2-AB34-CCFF58E07A6E}" destId="{9A05939C-6B40-4C32-897A-4A6DC3E71E5B}" srcOrd="3" destOrd="0" presId="urn:diagrams.loki3.com/BracketList"/>
    <dgm:cxn modelId="{ABE5130E-CE17-45B1-8A81-C0E4C5D4AA9D}" type="presParOf" srcId="{EFEB1020-9C17-48DC-BBE0-54FA743F9F75}" destId="{569EA799-9807-4770-B698-79D3EF79120B}" srcOrd="9" destOrd="0" presId="urn:diagrams.loki3.com/BracketList"/>
    <dgm:cxn modelId="{C3FF0216-0C3D-49E3-97BA-BD3CECD08547}" type="presParOf" srcId="{EFEB1020-9C17-48DC-BBE0-54FA743F9F75}" destId="{2B991069-479A-498A-AF83-5B33CD9F12C6}" srcOrd="10" destOrd="0" presId="urn:diagrams.loki3.com/BracketList"/>
    <dgm:cxn modelId="{2C9BD979-B402-42D4-9CC8-2BC1BD98FC71}" type="presParOf" srcId="{2B991069-479A-498A-AF83-5B33CD9F12C6}" destId="{939B76D1-BB33-4E50-9ECD-839FB5787B95}" srcOrd="0" destOrd="0" presId="urn:diagrams.loki3.com/BracketList"/>
    <dgm:cxn modelId="{060B9C99-62E4-4DB3-A4C2-3B4F7EB8EA0E}" type="presParOf" srcId="{2B991069-479A-498A-AF83-5B33CD9F12C6}" destId="{7845F59F-6101-48DE-ABCC-EC5351843F5B}" srcOrd="1" destOrd="0" presId="urn:diagrams.loki3.com/BracketList"/>
    <dgm:cxn modelId="{A6CBCD60-0B97-4541-81C0-E2BA7C5B3668}" type="presParOf" srcId="{2B991069-479A-498A-AF83-5B33CD9F12C6}" destId="{8DC06B04-AA78-4007-96F1-AC66800E204E}" srcOrd="2" destOrd="0" presId="urn:diagrams.loki3.com/BracketList"/>
    <dgm:cxn modelId="{1BB5E12F-D959-4CAD-8C9A-57D3AA29A1E3}" type="presParOf" srcId="{2B991069-479A-498A-AF83-5B33CD9F12C6}" destId="{B43D6F8D-5103-4DCA-8971-053A6B7A987B}" srcOrd="3" destOrd="0" presId="urn:diagrams.loki3.com/Bracket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691C1FF8-D24B-462D-B13F-4086A7342655}" type="doc">
      <dgm:prSet loTypeId="urn:microsoft.com/office/officeart/2005/8/layout/radial3" loCatId="cycle" qsTypeId="urn:microsoft.com/office/officeart/2005/8/quickstyle/simple5" qsCatId="simple" csTypeId="urn:microsoft.com/office/officeart/2005/8/colors/accent4_5" csCatId="accent4" phldr="1"/>
      <dgm:spPr/>
      <dgm:t>
        <a:bodyPr/>
        <a:lstStyle/>
        <a:p>
          <a:endParaRPr lang="en-US"/>
        </a:p>
      </dgm:t>
    </dgm:pt>
    <dgm:pt modelId="{43275D6C-D470-4E2E-96F8-239EECE5D634}">
      <dgm:prSet phldrT="[Text]">
        <dgm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dgm:style>
      </dgm:prSet>
      <dgm:spPr/>
      <dgm:t>
        <a:bodyPr/>
        <a:lstStyle/>
        <a:p>
          <a:pPr algn="ctr"/>
          <a:r>
            <a:rPr lang="sr-Cyrl-RS" dirty="0"/>
            <a:t>Укупни буџетски приходи и примања  </a:t>
          </a:r>
          <a:r>
            <a:rPr lang="sr-Latn-RS" dirty="0" smtClean="0"/>
            <a:t>1</a:t>
          </a:r>
          <a:r>
            <a:rPr lang="sr-Cyrl-RS" dirty="0" smtClean="0"/>
            <a:t>24</a:t>
          </a:r>
          <a:r>
            <a:rPr lang="sr-Latn-RS" dirty="0" smtClean="0"/>
            <a:t>,</a:t>
          </a:r>
          <a:r>
            <a:rPr lang="sr-Cyrl-RS" dirty="0" smtClean="0"/>
            <a:t>400</a:t>
          </a:r>
          <a:r>
            <a:rPr lang="sr-Latn-RS" dirty="0" smtClean="0"/>
            <a:t>,000</a:t>
          </a:r>
          <a:r>
            <a:rPr lang="sr-Cyrl-RS" dirty="0" smtClean="0"/>
            <a:t> </a:t>
          </a:r>
          <a:r>
            <a:rPr lang="sr-Cyrl-RS" dirty="0"/>
            <a:t>динара</a:t>
          </a:r>
          <a:endParaRPr lang="en-US" dirty="0"/>
        </a:p>
      </dgm:t>
    </dgm:pt>
    <dgm:pt modelId="{C3508CD6-4178-4856-A1A5-59121457A236}" type="parTrans" cxnId="{0AC9C91C-155D-46F0-9E26-33B93E5E0E08}">
      <dgm:prSet/>
      <dgm:spPr/>
      <dgm:t>
        <a:bodyPr/>
        <a:lstStyle/>
        <a:p>
          <a:pPr algn="ctr"/>
          <a:endParaRPr lang="en-US"/>
        </a:p>
      </dgm:t>
    </dgm:pt>
    <dgm:pt modelId="{5344238D-D1B6-460D-9BE4-114CABEA8131}" type="sibTrans" cxnId="{0AC9C91C-155D-46F0-9E26-33B93E5E0E08}">
      <dgm:prSet/>
      <dgm:spPr/>
      <dgm:t>
        <a:bodyPr/>
        <a:lstStyle/>
        <a:p>
          <a:pPr algn="ctr"/>
          <a:endParaRPr lang="en-US"/>
        </a:p>
      </dgm:t>
    </dgm:pt>
    <dgm:pt modelId="{DB1A1606-130D-4B45-9553-0A0B804495DF}">
      <dgm:prSet phldrT="[Text]">
        <dgm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pPr algn="ctr"/>
          <a:r>
            <a:rPr lang="sr-Cyrl-RS" dirty="0"/>
            <a:t>Приходи од  пореза  </a:t>
          </a:r>
          <a:r>
            <a:rPr lang="sr-Cyrl-RS" dirty="0" smtClean="0">
              <a:solidFill>
                <a:schemeClr val="tx1"/>
              </a:solidFill>
            </a:rPr>
            <a:t>64</a:t>
          </a:r>
          <a:r>
            <a:rPr lang="sr-Latn-RS" dirty="0" smtClean="0">
              <a:solidFill>
                <a:schemeClr val="tx1"/>
              </a:solidFill>
            </a:rPr>
            <a:t>,</a:t>
          </a:r>
          <a:r>
            <a:rPr lang="sr-Cyrl-RS" dirty="0" smtClean="0">
              <a:solidFill>
                <a:schemeClr val="tx1"/>
              </a:solidFill>
            </a:rPr>
            <a:t>400</a:t>
          </a:r>
          <a:r>
            <a:rPr lang="sr-Latn-RS" dirty="0" smtClean="0">
              <a:solidFill>
                <a:schemeClr val="tx1"/>
              </a:solidFill>
            </a:rPr>
            <a:t>,000</a:t>
          </a:r>
          <a:r>
            <a:rPr lang="sr-Cyrl-RS" dirty="0" smtClean="0">
              <a:solidFill>
                <a:schemeClr val="tx1"/>
              </a:solidFill>
            </a:rPr>
            <a:t> </a:t>
          </a:r>
          <a:r>
            <a:rPr lang="sr-Cyrl-RS" dirty="0" smtClean="0">
              <a:solidFill>
                <a:srgbClr val="FF0000"/>
              </a:solidFill>
            </a:rPr>
            <a:t>  </a:t>
          </a:r>
          <a:r>
            <a:rPr lang="sr-Cyrl-RS" dirty="0" smtClean="0"/>
            <a:t>    </a:t>
          </a:r>
          <a:r>
            <a:rPr lang="sr-Cyrl-RS" dirty="0"/>
            <a:t>динара</a:t>
          </a:r>
          <a:endParaRPr lang="en-US" dirty="0"/>
        </a:p>
      </dgm:t>
    </dgm:pt>
    <dgm:pt modelId="{E71C9696-7619-4519-B8E6-F2196E95C10E}" type="parTrans" cxnId="{8DDA3E00-731C-4A18-9115-B59AF995D68E}">
      <dgm:prSet/>
      <dgm:spPr/>
      <dgm:t>
        <a:bodyPr/>
        <a:lstStyle/>
        <a:p>
          <a:pPr algn="ctr"/>
          <a:endParaRPr lang="en-US"/>
        </a:p>
      </dgm:t>
    </dgm:pt>
    <dgm:pt modelId="{411BF947-09C5-4608-92FF-81B3B11A697B}" type="sibTrans" cxnId="{8DDA3E00-731C-4A18-9115-B59AF995D68E}">
      <dgm:prSet/>
      <dgm:spPr/>
      <dgm:t>
        <a:bodyPr/>
        <a:lstStyle/>
        <a:p>
          <a:pPr algn="ctr"/>
          <a:endParaRPr lang="en-US"/>
        </a:p>
      </dgm:t>
    </dgm:pt>
    <dgm:pt modelId="{AEA7499A-114B-4146-9776-CDD8ACEC6B39}">
      <dgm:prSet phldrT="[Text]">
        <dgm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pPr algn="ctr"/>
          <a:r>
            <a:rPr lang="sr-Cyrl-RS" dirty="0"/>
            <a:t>Трансфери </a:t>
          </a:r>
          <a:r>
            <a:rPr lang="sr-Latn-RS" dirty="0" smtClean="0">
              <a:solidFill>
                <a:schemeClr val="tx1"/>
              </a:solidFill>
            </a:rPr>
            <a:t>4</a:t>
          </a:r>
          <a:r>
            <a:rPr lang="sr-Cyrl-RS" dirty="0" smtClean="0">
              <a:solidFill>
                <a:schemeClr val="tx1"/>
              </a:solidFill>
            </a:rPr>
            <a:t>4</a:t>
          </a:r>
          <a:r>
            <a:rPr lang="sr-Latn-RS" dirty="0" smtClean="0">
              <a:solidFill>
                <a:schemeClr val="tx1"/>
              </a:solidFill>
            </a:rPr>
            <a:t>,0</a:t>
          </a:r>
          <a:r>
            <a:rPr lang="sr-Cyrl-RS" dirty="0" smtClean="0">
              <a:solidFill>
                <a:schemeClr val="tx1"/>
              </a:solidFill>
            </a:rPr>
            <a:t>00</a:t>
          </a:r>
          <a:r>
            <a:rPr lang="sr-Latn-RS" dirty="0" smtClean="0">
              <a:solidFill>
                <a:schemeClr val="tx1"/>
              </a:solidFill>
            </a:rPr>
            <a:t>,000</a:t>
          </a:r>
          <a:r>
            <a:rPr lang="sr-Latn-RS" dirty="0" smtClean="0">
              <a:solidFill>
                <a:srgbClr val="FF0000"/>
              </a:solidFill>
            </a:rPr>
            <a:t> </a:t>
          </a:r>
          <a:r>
            <a:rPr lang="sr-Cyrl-RS" dirty="0"/>
            <a:t>динара</a:t>
          </a:r>
          <a:endParaRPr lang="en-US" dirty="0"/>
        </a:p>
      </dgm:t>
    </dgm:pt>
    <dgm:pt modelId="{3756029C-568E-4504-8660-3DE9F861C604}" type="parTrans" cxnId="{72EA3587-932B-4810-997C-DB062E3570AF}">
      <dgm:prSet/>
      <dgm:spPr/>
      <dgm:t>
        <a:bodyPr/>
        <a:lstStyle/>
        <a:p>
          <a:pPr algn="ctr"/>
          <a:endParaRPr lang="en-US"/>
        </a:p>
      </dgm:t>
    </dgm:pt>
    <dgm:pt modelId="{FB33CDA3-B14A-45E1-8720-9AFFB02CF5C0}" type="sibTrans" cxnId="{72EA3587-932B-4810-997C-DB062E3570AF}">
      <dgm:prSet/>
      <dgm:spPr/>
      <dgm:t>
        <a:bodyPr/>
        <a:lstStyle/>
        <a:p>
          <a:pPr algn="ctr"/>
          <a:endParaRPr lang="en-US"/>
        </a:p>
      </dgm:t>
    </dgm:pt>
    <dgm:pt modelId="{BF71EFAE-EC9F-46E9-BD2A-1686637595DA}">
      <dgm:prSet phldrT="[Text]">
        <dgm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pPr algn="ctr"/>
          <a:r>
            <a:rPr lang="sr-Cyrl-RS" dirty="0"/>
            <a:t>Други приходи  </a:t>
          </a:r>
          <a:r>
            <a:rPr lang="sr-Latn-RS" dirty="0" smtClean="0">
              <a:solidFill>
                <a:schemeClr val="tx1"/>
              </a:solidFill>
            </a:rPr>
            <a:t>12,</a:t>
          </a:r>
          <a:r>
            <a:rPr lang="sr-Cyrl-RS" dirty="0" smtClean="0">
              <a:solidFill>
                <a:schemeClr val="tx1"/>
              </a:solidFill>
            </a:rPr>
            <a:t>6</a:t>
          </a:r>
          <a:r>
            <a:rPr lang="sr-Latn-RS" dirty="0" smtClean="0">
              <a:solidFill>
                <a:schemeClr val="tx1"/>
              </a:solidFill>
            </a:rPr>
            <a:t>00,000</a:t>
          </a:r>
          <a:r>
            <a:rPr lang="sr-Cyrl-RS" dirty="0" smtClean="0"/>
            <a:t> </a:t>
          </a:r>
          <a:r>
            <a:rPr lang="sr-Cyrl-RS" dirty="0"/>
            <a:t>динара</a:t>
          </a:r>
          <a:endParaRPr lang="en-US" dirty="0"/>
        </a:p>
      </dgm:t>
    </dgm:pt>
    <dgm:pt modelId="{C16FE7E0-0CCD-40DA-AE7B-F518D75734AD}" type="parTrans" cxnId="{E91D5090-0D92-42B7-9D4F-F91AB585D7A9}">
      <dgm:prSet/>
      <dgm:spPr/>
      <dgm:t>
        <a:bodyPr/>
        <a:lstStyle/>
        <a:p>
          <a:pPr algn="ctr"/>
          <a:endParaRPr lang="en-US"/>
        </a:p>
      </dgm:t>
    </dgm:pt>
    <dgm:pt modelId="{83F53DA1-8C67-4AF5-A20A-9CEC6105D842}" type="sibTrans" cxnId="{E91D5090-0D92-42B7-9D4F-F91AB585D7A9}">
      <dgm:prSet/>
      <dgm:spPr/>
      <dgm:t>
        <a:bodyPr/>
        <a:lstStyle/>
        <a:p>
          <a:pPr algn="ctr"/>
          <a:endParaRPr lang="en-US"/>
        </a:p>
      </dgm:t>
    </dgm:pt>
    <dgm:pt modelId="{40EF3D92-C4CB-4CBC-8AED-087234C53764}">
      <dgm:prSet phldrT="[Text]">
        <dgm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pPr algn="ctr"/>
          <a:r>
            <a:rPr lang="sr-Cyrl-RS" dirty="0"/>
            <a:t>Примања од продаје нефинансијске имовине  </a:t>
          </a:r>
          <a:r>
            <a:rPr lang="sr-Cyrl-RS" dirty="0" smtClean="0">
              <a:solidFill>
                <a:schemeClr val="tx1"/>
              </a:solidFill>
            </a:rPr>
            <a:t>10</a:t>
          </a:r>
          <a:r>
            <a:rPr lang="sr-Latn-RS" dirty="0" smtClean="0">
              <a:solidFill>
                <a:schemeClr val="tx1"/>
              </a:solidFill>
            </a:rPr>
            <a:t>0,000</a:t>
          </a:r>
          <a:r>
            <a:rPr lang="sr-Cyrl-RS" dirty="0" smtClean="0">
              <a:solidFill>
                <a:schemeClr val="tx1"/>
              </a:solidFill>
            </a:rPr>
            <a:t> </a:t>
          </a:r>
          <a:r>
            <a:rPr lang="sr-Cyrl-RS" dirty="0"/>
            <a:t>динара</a:t>
          </a:r>
          <a:endParaRPr lang="en-US" dirty="0"/>
        </a:p>
      </dgm:t>
    </dgm:pt>
    <dgm:pt modelId="{4FA9126D-361B-4DA5-854C-1DB4EE314D93}" type="parTrans" cxnId="{352C831E-5F27-4CEA-B329-F961BC5C1E53}">
      <dgm:prSet/>
      <dgm:spPr/>
      <dgm:t>
        <a:bodyPr/>
        <a:lstStyle/>
        <a:p>
          <a:pPr algn="ctr"/>
          <a:endParaRPr lang="en-US"/>
        </a:p>
      </dgm:t>
    </dgm:pt>
    <dgm:pt modelId="{DCC66F39-0032-4915-A732-5C415659FF68}" type="sibTrans" cxnId="{352C831E-5F27-4CEA-B329-F961BC5C1E53}">
      <dgm:prSet/>
      <dgm:spPr/>
      <dgm:t>
        <a:bodyPr/>
        <a:lstStyle/>
        <a:p>
          <a:pPr algn="ctr"/>
          <a:endParaRPr lang="en-US"/>
        </a:p>
      </dgm:t>
    </dgm:pt>
    <dgm:pt modelId="{920F0D4F-6C4C-4BE8-9363-F48FBF034871}">
      <dgm:prSet phldrT="[Text]">
        <dgm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pPr algn="ctr"/>
          <a:r>
            <a:rPr lang="sr-Cyrl-RS" dirty="0" smtClean="0"/>
            <a:t>Меморандумске ставке за рефундацију расхода </a:t>
          </a:r>
          <a:r>
            <a:rPr lang="sr-Cyrl-RS" dirty="0" smtClean="0">
              <a:solidFill>
                <a:schemeClr val="tx1"/>
              </a:solidFill>
            </a:rPr>
            <a:t>3,150,000 </a:t>
          </a:r>
          <a:r>
            <a:rPr lang="sr-Cyrl-RS" dirty="0" smtClean="0"/>
            <a:t>динара</a:t>
          </a:r>
          <a:endParaRPr lang="en-US" dirty="0"/>
        </a:p>
      </dgm:t>
    </dgm:pt>
    <dgm:pt modelId="{43AA7920-B602-4336-8E46-A663A1629DDB}" type="parTrans" cxnId="{705D8BCA-A875-424B-917F-D801608B9607}">
      <dgm:prSet/>
      <dgm:spPr/>
      <dgm:t>
        <a:bodyPr/>
        <a:lstStyle/>
        <a:p>
          <a:pPr algn="ctr"/>
          <a:endParaRPr lang="en-US"/>
        </a:p>
      </dgm:t>
    </dgm:pt>
    <dgm:pt modelId="{5F9FEDD2-AAF1-4278-94C9-B59264FA9EB9}" type="sibTrans" cxnId="{705D8BCA-A875-424B-917F-D801608B9607}">
      <dgm:prSet/>
      <dgm:spPr/>
      <dgm:t>
        <a:bodyPr/>
        <a:lstStyle/>
        <a:p>
          <a:pPr algn="ctr"/>
          <a:endParaRPr lang="en-US"/>
        </a:p>
      </dgm:t>
    </dgm:pt>
    <dgm:pt modelId="{15426A40-9AD2-4153-8230-E20BC4B11534}">
      <dgm:prSet phldrT="[Text]" custT="1">
        <dgm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dgm:style>
      </dgm:prSet>
      <dgm:spPr/>
      <dgm:t>
        <a:bodyPr/>
        <a:lstStyle/>
        <a:p>
          <a:pPr algn="ctr"/>
          <a:r>
            <a:rPr lang="sr-Cyrl-RS" sz="1000" dirty="0"/>
            <a:t>Пренета средства из ранијих година</a:t>
          </a:r>
          <a:r>
            <a:rPr lang="sr-Latn-RS" sz="1000" dirty="0"/>
            <a:t> </a:t>
          </a:r>
          <a:r>
            <a:rPr lang="sr-Cyrl-RS" sz="1000" dirty="0" smtClean="0">
              <a:solidFill>
                <a:schemeClr val="tx1"/>
              </a:solidFill>
            </a:rPr>
            <a:t>15</a:t>
          </a:r>
          <a:r>
            <a:rPr lang="sr-Latn-RS" sz="1000" dirty="0" smtClean="0">
              <a:solidFill>
                <a:schemeClr val="tx1"/>
              </a:solidFill>
            </a:rPr>
            <a:t>0,000 </a:t>
          </a:r>
          <a:r>
            <a:rPr lang="sr-Cyrl-RS" sz="1000" dirty="0"/>
            <a:t>динара</a:t>
          </a:r>
          <a:endParaRPr lang="en-US" sz="1000" dirty="0"/>
        </a:p>
      </dgm:t>
    </dgm:pt>
    <dgm:pt modelId="{A1307EAF-2414-4AFE-BE82-97C79333BAA9}" type="parTrans" cxnId="{09B198C8-E6EF-4BF2-B04A-98A7D3B82C52}">
      <dgm:prSet/>
      <dgm:spPr/>
      <dgm:t>
        <a:bodyPr/>
        <a:lstStyle/>
        <a:p>
          <a:pPr algn="ctr"/>
          <a:endParaRPr lang="en-US"/>
        </a:p>
      </dgm:t>
    </dgm:pt>
    <dgm:pt modelId="{869B992E-498B-4FBD-AA48-03E5171031C9}" type="sibTrans" cxnId="{09B198C8-E6EF-4BF2-B04A-98A7D3B82C52}">
      <dgm:prSet/>
      <dgm:spPr/>
      <dgm:t>
        <a:bodyPr/>
        <a:lstStyle/>
        <a:p>
          <a:pPr algn="ctr"/>
          <a:endParaRPr lang="en-US"/>
        </a:p>
      </dgm:t>
    </dgm:pt>
    <dgm:pt modelId="{E6763EE5-8DA4-47FB-A886-915FA197CAD0}" type="pres">
      <dgm:prSet presAssocID="{691C1FF8-D24B-462D-B13F-4086A7342655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1FB746E2-D736-4446-8093-C865FE09A112}" type="pres">
      <dgm:prSet presAssocID="{691C1FF8-D24B-462D-B13F-4086A7342655}" presName="radial" presStyleCnt="0">
        <dgm:presLayoutVars>
          <dgm:animLvl val="ctr"/>
        </dgm:presLayoutVars>
      </dgm:prSet>
      <dgm:spPr/>
    </dgm:pt>
    <dgm:pt modelId="{AFBC9C78-4E8A-498B-ACC1-DC2EFA6E3D36}" type="pres">
      <dgm:prSet presAssocID="{43275D6C-D470-4E2E-96F8-239EECE5D634}" presName="centerShape" presStyleLbl="vennNode1" presStyleIdx="0" presStyleCnt="7"/>
      <dgm:spPr/>
      <dgm:t>
        <a:bodyPr/>
        <a:lstStyle/>
        <a:p>
          <a:endParaRPr lang="en-US"/>
        </a:p>
      </dgm:t>
    </dgm:pt>
    <dgm:pt modelId="{63432802-399F-407F-AC10-7219543A0326}" type="pres">
      <dgm:prSet presAssocID="{DB1A1606-130D-4B45-9553-0A0B804495DF}" presName="node" presStyleLbl="vennNode1" presStyleIdx="1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49BFEB2-6844-4A2C-8DC2-780280CBA079}" type="pres">
      <dgm:prSet presAssocID="{AEA7499A-114B-4146-9776-CDD8ACEC6B39}" presName="node" presStyleLbl="vennNode1" presStyleIdx="2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DDE88A7-5745-4E4F-A7A8-F71A4DA0D5F2}" type="pres">
      <dgm:prSet presAssocID="{BF71EFAE-EC9F-46E9-BD2A-1686637595DA}" presName="node" presStyleLbl="vennNode1" presStyleIdx="3" presStyleCnt="7" custRadScaleRad="100226" custRadScaleInc="-101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2DE4213-15E1-4436-8045-C055E8A54EDE}" type="pres">
      <dgm:prSet presAssocID="{40EF3D92-C4CB-4CBC-8AED-087234C53764}" presName="node" presStyleLbl="vennNode1" presStyleIdx="4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1CFC9CD-FF79-40EF-A271-A8DBB0423AC2}" type="pres">
      <dgm:prSet presAssocID="{920F0D4F-6C4C-4BE8-9363-F48FBF034871}" presName="node" presStyleLbl="vennNode1" presStyleIdx="5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C69A2CE-A671-47B5-8CD8-544465E52E9C}" type="pres">
      <dgm:prSet presAssocID="{15426A40-9AD2-4153-8230-E20BC4B11534}" presName="node" presStyleLbl="vennNode1" presStyleIdx="6" presStyleCnt="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705D8BCA-A875-424B-917F-D801608B9607}" srcId="{43275D6C-D470-4E2E-96F8-239EECE5D634}" destId="{920F0D4F-6C4C-4BE8-9363-F48FBF034871}" srcOrd="4" destOrd="0" parTransId="{43AA7920-B602-4336-8E46-A663A1629DDB}" sibTransId="{5F9FEDD2-AAF1-4278-94C9-B59264FA9EB9}"/>
    <dgm:cxn modelId="{0158AF33-44F2-4B5B-9A2D-EF764C6F8FA7}" type="presOf" srcId="{43275D6C-D470-4E2E-96F8-239EECE5D634}" destId="{AFBC9C78-4E8A-498B-ACC1-DC2EFA6E3D36}" srcOrd="0" destOrd="0" presId="urn:microsoft.com/office/officeart/2005/8/layout/radial3"/>
    <dgm:cxn modelId="{17C219EB-BA52-4ACD-90B7-4953F60BBD77}" type="presOf" srcId="{DB1A1606-130D-4B45-9553-0A0B804495DF}" destId="{63432802-399F-407F-AC10-7219543A0326}" srcOrd="0" destOrd="0" presId="urn:microsoft.com/office/officeart/2005/8/layout/radial3"/>
    <dgm:cxn modelId="{A8EA5165-9419-4BAD-BDB3-9194338DFA99}" type="presOf" srcId="{920F0D4F-6C4C-4BE8-9363-F48FBF034871}" destId="{91CFC9CD-FF79-40EF-A271-A8DBB0423AC2}" srcOrd="0" destOrd="0" presId="urn:microsoft.com/office/officeart/2005/8/layout/radial3"/>
    <dgm:cxn modelId="{0AC9C91C-155D-46F0-9E26-33B93E5E0E08}" srcId="{691C1FF8-D24B-462D-B13F-4086A7342655}" destId="{43275D6C-D470-4E2E-96F8-239EECE5D634}" srcOrd="0" destOrd="0" parTransId="{C3508CD6-4178-4856-A1A5-59121457A236}" sibTransId="{5344238D-D1B6-460D-9BE4-114CABEA8131}"/>
    <dgm:cxn modelId="{8DDA3E00-731C-4A18-9115-B59AF995D68E}" srcId="{43275D6C-D470-4E2E-96F8-239EECE5D634}" destId="{DB1A1606-130D-4B45-9553-0A0B804495DF}" srcOrd="0" destOrd="0" parTransId="{E71C9696-7619-4519-B8E6-F2196E95C10E}" sibTransId="{411BF947-09C5-4608-92FF-81B3B11A697B}"/>
    <dgm:cxn modelId="{72EA3587-932B-4810-997C-DB062E3570AF}" srcId="{43275D6C-D470-4E2E-96F8-239EECE5D634}" destId="{AEA7499A-114B-4146-9776-CDD8ACEC6B39}" srcOrd="1" destOrd="0" parTransId="{3756029C-568E-4504-8660-3DE9F861C604}" sibTransId="{FB33CDA3-B14A-45E1-8720-9AFFB02CF5C0}"/>
    <dgm:cxn modelId="{09B198C8-E6EF-4BF2-B04A-98A7D3B82C52}" srcId="{43275D6C-D470-4E2E-96F8-239EECE5D634}" destId="{15426A40-9AD2-4153-8230-E20BC4B11534}" srcOrd="5" destOrd="0" parTransId="{A1307EAF-2414-4AFE-BE82-97C79333BAA9}" sibTransId="{869B992E-498B-4FBD-AA48-03E5171031C9}"/>
    <dgm:cxn modelId="{E2DFF5B8-BF65-4C45-989F-3918B0A358B8}" type="presOf" srcId="{AEA7499A-114B-4146-9776-CDD8ACEC6B39}" destId="{449BFEB2-6844-4A2C-8DC2-780280CBA079}" srcOrd="0" destOrd="0" presId="urn:microsoft.com/office/officeart/2005/8/layout/radial3"/>
    <dgm:cxn modelId="{71DAB0A2-EB40-4D3D-B8DB-E2D95275BF4D}" type="presOf" srcId="{BF71EFAE-EC9F-46E9-BD2A-1686637595DA}" destId="{9DDE88A7-5745-4E4F-A7A8-F71A4DA0D5F2}" srcOrd="0" destOrd="0" presId="urn:microsoft.com/office/officeart/2005/8/layout/radial3"/>
    <dgm:cxn modelId="{EEFECEAF-8E1A-45C3-BE53-B4856566F42A}" type="presOf" srcId="{691C1FF8-D24B-462D-B13F-4086A7342655}" destId="{E6763EE5-8DA4-47FB-A886-915FA197CAD0}" srcOrd="0" destOrd="0" presId="urn:microsoft.com/office/officeart/2005/8/layout/radial3"/>
    <dgm:cxn modelId="{352C831E-5F27-4CEA-B329-F961BC5C1E53}" srcId="{43275D6C-D470-4E2E-96F8-239EECE5D634}" destId="{40EF3D92-C4CB-4CBC-8AED-087234C53764}" srcOrd="3" destOrd="0" parTransId="{4FA9126D-361B-4DA5-854C-1DB4EE314D93}" sibTransId="{DCC66F39-0032-4915-A732-5C415659FF68}"/>
    <dgm:cxn modelId="{59AD7A56-E922-42AB-9AFA-2F0A33B73EFB}" type="presOf" srcId="{40EF3D92-C4CB-4CBC-8AED-087234C53764}" destId="{72DE4213-15E1-4436-8045-C055E8A54EDE}" srcOrd="0" destOrd="0" presId="urn:microsoft.com/office/officeart/2005/8/layout/radial3"/>
    <dgm:cxn modelId="{FD5DAB64-48D5-432F-938D-E1F3721358B9}" type="presOf" srcId="{15426A40-9AD2-4153-8230-E20BC4B11534}" destId="{FC69A2CE-A671-47B5-8CD8-544465E52E9C}" srcOrd="0" destOrd="0" presId="urn:microsoft.com/office/officeart/2005/8/layout/radial3"/>
    <dgm:cxn modelId="{E91D5090-0D92-42B7-9D4F-F91AB585D7A9}" srcId="{43275D6C-D470-4E2E-96F8-239EECE5D634}" destId="{BF71EFAE-EC9F-46E9-BD2A-1686637595DA}" srcOrd="2" destOrd="0" parTransId="{C16FE7E0-0CCD-40DA-AE7B-F518D75734AD}" sibTransId="{83F53DA1-8C67-4AF5-A20A-9CEC6105D842}"/>
    <dgm:cxn modelId="{87C48BEA-C374-4C9C-B902-0115BE738B0E}" type="presParOf" srcId="{E6763EE5-8DA4-47FB-A886-915FA197CAD0}" destId="{1FB746E2-D736-4446-8093-C865FE09A112}" srcOrd="0" destOrd="0" presId="urn:microsoft.com/office/officeart/2005/8/layout/radial3"/>
    <dgm:cxn modelId="{0BE599D3-AC33-4BB1-B65F-67057E9F0439}" type="presParOf" srcId="{1FB746E2-D736-4446-8093-C865FE09A112}" destId="{AFBC9C78-4E8A-498B-ACC1-DC2EFA6E3D36}" srcOrd="0" destOrd="0" presId="urn:microsoft.com/office/officeart/2005/8/layout/radial3"/>
    <dgm:cxn modelId="{3112FEE1-FC72-43DD-89AB-500CF1B7F756}" type="presParOf" srcId="{1FB746E2-D736-4446-8093-C865FE09A112}" destId="{63432802-399F-407F-AC10-7219543A0326}" srcOrd="1" destOrd="0" presId="urn:microsoft.com/office/officeart/2005/8/layout/radial3"/>
    <dgm:cxn modelId="{60CC9D71-A974-41EE-B9EF-0513EF55550C}" type="presParOf" srcId="{1FB746E2-D736-4446-8093-C865FE09A112}" destId="{449BFEB2-6844-4A2C-8DC2-780280CBA079}" srcOrd="2" destOrd="0" presId="urn:microsoft.com/office/officeart/2005/8/layout/radial3"/>
    <dgm:cxn modelId="{9B76058B-03D0-477D-ADAF-69F9BA416969}" type="presParOf" srcId="{1FB746E2-D736-4446-8093-C865FE09A112}" destId="{9DDE88A7-5745-4E4F-A7A8-F71A4DA0D5F2}" srcOrd="3" destOrd="0" presId="urn:microsoft.com/office/officeart/2005/8/layout/radial3"/>
    <dgm:cxn modelId="{BBA494C5-DF7A-463A-A778-D7424FE42FD1}" type="presParOf" srcId="{1FB746E2-D736-4446-8093-C865FE09A112}" destId="{72DE4213-15E1-4436-8045-C055E8A54EDE}" srcOrd="4" destOrd="0" presId="urn:microsoft.com/office/officeart/2005/8/layout/radial3"/>
    <dgm:cxn modelId="{829D5A23-E7C8-4F2F-BBF0-A05AEF87B1F3}" type="presParOf" srcId="{1FB746E2-D736-4446-8093-C865FE09A112}" destId="{91CFC9CD-FF79-40EF-A271-A8DBB0423AC2}" srcOrd="5" destOrd="0" presId="urn:microsoft.com/office/officeart/2005/8/layout/radial3"/>
    <dgm:cxn modelId="{AB36D377-182D-4F38-A7FA-BE410BDE00D5}" type="presParOf" srcId="{1FB746E2-D736-4446-8093-C865FE09A112}" destId="{FC69A2CE-A671-47B5-8CD8-544465E52E9C}" srcOrd="6" destOrd="0" presId="urn:microsoft.com/office/officeart/2005/8/layout/radial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EEA47F19-311D-44B3-AAA4-35C98BD4844B}" type="doc">
      <dgm:prSet loTypeId="urn:diagrams.loki3.com/Bracket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C844461-76DE-4FEA-A87D-23440AD6FC2E}">
      <dgm:prSet phldrT="[Text]"/>
      <dgm:spPr/>
      <dgm:t>
        <a:bodyPr/>
        <a:lstStyle/>
        <a:p>
          <a:r>
            <a:rPr lang="sr-Cyrl-RS" b="1" dirty="0"/>
            <a:t>Расходи за запослене</a:t>
          </a:r>
          <a:endParaRPr lang="en-US" b="1" dirty="0"/>
        </a:p>
      </dgm:t>
    </dgm:pt>
    <dgm:pt modelId="{6F031138-6684-4AF8-B48F-F90EB84372B1}" type="parTrans" cxnId="{DFA45898-8E34-483C-97B6-EC38D2140466}">
      <dgm:prSet/>
      <dgm:spPr/>
      <dgm:t>
        <a:bodyPr/>
        <a:lstStyle/>
        <a:p>
          <a:endParaRPr lang="en-US"/>
        </a:p>
      </dgm:t>
    </dgm:pt>
    <dgm:pt modelId="{C24B5DA2-B651-485D-A0F4-95731772C9B8}" type="sibTrans" cxnId="{DFA45898-8E34-483C-97B6-EC38D2140466}">
      <dgm:prSet/>
      <dgm:spPr/>
      <dgm:t>
        <a:bodyPr/>
        <a:lstStyle/>
        <a:p>
          <a:endParaRPr lang="en-US"/>
        </a:p>
      </dgm:t>
    </dgm:pt>
    <dgm:pt modelId="{D45E583C-4AAD-40D2-9D24-9A0A68141567}">
      <dgm:prSet phldrT="[Text]" custT="1">
        <dgm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dgm:style>
      </dgm:prSet>
      <dgm:spPr/>
      <dgm:t>
        <a:bodyPr/>
        <a:lstStyle/>
        <a:p>
          <a:r>
            <a:rPr lang="sr-Cyrl-RS" sz="1400" b="1" dirty="0">
              <a:solidFill>
                <a:schemeClr val="tx1"/>
              </a:solidFill>
            </a:rPr>
            <a:t>Расходи за запослене </a:t>
          </a:r>
          <a:r>
            <a:rPr lang="sr-Cyrl-RS" sz="1400" dirty="0">
              <a:solidFill>
                <a:schemeClr val="tx1"/>
              </a:solidFill>
            </a:rPr>
            <a:t>представљају све трошкове за запослене, како у управи тако и код буџетских корисника</a:t>
          </a:r>
          <a:endParaRPr lang="en-US" sz="1400" dirty="0">
            <a:solidFill>
              <a:schemeClr val="tx1"/>
            </a:solidFill>
          </a:endParaRPr>
        </a:p>
      </dgm:t>
    </dgm:pt>
    <dgm:pt modelId="{DF23AB14-DB78-4D25-948A-D263DF13EBEB}" type="parTrans" cxnId="{B6E9FE2F-54FB-46AA-BA6A-1465C15C85E2}">
      <dgm:prSet/>
      <dgm:spPr/>
      <dgm:t>
        <a:bodyPr/>
        <a:lstStyle/>
        <a:p>
          <a:endParaRPr lang="en-US"/>
        </a:p>
      </dgm:t>
    </dgm:pt>
    <dgm:pt modelId="{875C4C0C-D761-476B-9D17-EF850CFCBB84}" type="sibTrans" cxnId="{B6E9FE2F-54FB-46AA-BA6A-1465C15C85E2}">
      <dgm:prSet/>
      <dgm:spPr/>
      <dgm:t>
        <a:bodyPr/>
        <a:lstStyle/>
        <a:p>
          <a:endParaRPr lang="en-US"/>
        </a:p>
      </dgm:t>
    </dgm:pt>
    <dgm:pt modelId="{E1B79EE1-1157-4302-AB0B-8FEDC81165FD}">
      <dgm:prSet phldrT="[Text]"/>
      <dgm:spPr/>
      <dgm:t>
        <a:bodyPr/>
        <a:lstStyle/>
        <a:p>
          <a:r>
            <a:rPr lang="sr-Cyrl-RS" b="1" dirty="0"/>
            <a:t>Коришћење роба и услуга </a:t>
          </a:r>
          <a:endParaRPr lang="en-US" dirty="0"/>
        </a:p>
      </dgm:t>
    </dgm:pt>
    <dgm:pt modelId="{D901DA59-A95A-4489-99A8-4140EE7BA89A}" type="parTrans" cxnId="{9CBF9DF9-AB9B-4A23-9199-3C2DD5A0CE43}">
      <dgm:prSet/>
      <dgm:spPr/>
      <dgm:t>
        <a:bodyPr/>
        <a:lstStyle/>
        <a:p>
          <a:endParaRPr lang="en-US"/>
        </a:p>
      </dgm:t>
    </dgm:pt>
    <dgm:pt modelId="{E99A6F9C-C544-4400-B178-20BC6CFFFE07}" type="sibTrans" cxnId="{9CBF9DF9-AB9B-4A23-9199-3C2DD5A0CE43}">
      <dgm:prSet/>
      <dgm:spPr/>
      <dgm:t>
        <a:bodyPr/>
        <a:lstStyle/>
        <a:p>
          <a:endParaRPr lang="en-US"/>
        </a:p>
      </dgm:t>
    </dgm:pt>
    <dgm:pt modelId="{92FD0664-EE76-4121-BE7B-68FC1EE5F4D7}">
      <dgm:prSet phldrT="[Text]" custT="1"/>
      <dgm:spPr>
        <a:solidFill>
          <a:srgbClr val="00B050"/>
        </a:solidFill>
      </dgm:spPr>
      <dgm:t>
        <a:bodyPr/>
        <a:lstStyle/>
        <a:p>
          <a:pPr algn="just"/>
          <a:r>
            <a:rPr lang="sr-Cyrl-RS" sz="1400" b="1" dirty="0">
              <a:solidFill>
                <a:schemeClr val="tx1"/>
              </a:solidFill>
            </a:rPr>
            <a:t>Коришћење роба и услуга </a:t>
          </a:r>
          <a:r>
            <a:rPr lang="sr-Cyrl-RS" sz="1400" dirty="0">
              <a:solidFill>
                <a:schemeClr val="tx1"/>
              </a:solidFill>
            </a:rPr>
            <a:t>обухватају сталне трошкове, путне трошкове, услуге по уговору, специјализоване услуге, трошкове материјала и текуће поправке и одржавање</a:t>
          </a:r>
          <a:r>
            <a:rPr lang="sr-Cyrl-RS" sz="1400" dirty="0"/>
            <a:t>.</a:t>
          </a:r>
          <a:endParaRPr lang="en-US" sz="1400" dirty="0"/>
        </a:p>
      </dgm:t>
    </dgm:pt>
    <dgm:pt modelId="{A4B2DE69-08CB-4EF5-A179-A9838DCC0C0D}" type="parTrans" cxnId="{29D18108-D348-4C83-ABE4-39390C16C5CD}">
      <dgm:prSet/>
      <dgm:spPr/>
      <dgm:t>
        <a:bodyPr/>
        <a:lstStyle/>
        <a:p>
          <a:endParaRPr lang="en-US"/>
        </a:p>
      </dgm:t>
    </dgm:pt>
    <dgm:pt modelId="{31990FCE-83F5-4BCE-86BA-4F924011EADA}" type="sibTrans" cxnId="{29D18108-D348-4C83-ABE4-39390C16C5CD}">
      <dgm:prSet/>
      <dgm:spPr/>
      <dgm:t>
        <a:bodyPr/>
        <a:lstStyle/>
        <a:p>
          <a:endParaRPr lang="en-US"/>
        </a:p>
      </dgm:t>
    </dgm:pt>
    <dgm:pt modelId="{E055884F-7426-4921-A0E5-9CA56A76B49A}">
      <dgm:prSet phldrT="[Text]"/>
      <dgm:spPr/>
      <dgm:t>
        <a:bodyPr/>
        <a:lstStyle/>
        <a:p>
          <a:r>
            <a:rPr lang="sr-Cyrl-RS" b="1" dirty="0"/>
            <a:t>Дотације и трансфери</a:t>
          </a:r>
          <a:endParaRPr lang="en-US" b="1" dirty="0"/>
        </a:p>
      </dgm:t>
    </dgm:pt>
    <dgm:pt modelId="{A220DF32-CC6B-446C-B398-3C6FF19DF138}" type="parTrans" cxnId="{997AF6DE-9802-4842-96EC-E457543D4099}">
      <dgm:prSet/>
      <dgm:spPr/>
      <dgm:t>
        <a:bodyPr/>
        <a:lstStyle/>
        <a:p>
          <a:endParaRPr lang="en-US"/>
        </a:p>
      </dgm:t>
    </dgm:pt>
    <dgm:pt modelId="{EADBA54B-8207-46FB-8C83-E7274B6ED163}" type="sibTrans" cxnId="{997AF6DE-9802-4842-96EC-E457543D4099}">
      <dgm:prSet/>
      <dgm:spPr/>
      <dgm:t>
        <a:bodyPr/>
        <a:lstStyle/>
        <a:p>
          <a:endParaRPr lang="en-US"/>
        </a:p>
      </dgm:t>
    </dgm:pt>
    <dgm:pt modelId="{6B14159D-5902-471E-9F91-CEA86CA18597}">
      <dgm:prSet phldrT="[Text]" custT="1"/>
      <dgm:spPr>
        <a:solidFill>
          <a:srgbClr val="0070C0"/>
        </a:solidFill>
      </dgm:spPr>
      <dgm:t>
        <a:bodyPr/>
        <a:lstStyle/>
        <a:p>
          <a:pPr algn="just"/>
          <a:r>
            <a:rPr lang="sr-Cyrl-RS" sz="1400" b="1" dirty="0">
              <a:solidFill>
                <a:schemeClr val="tx1"/>
              </a:solidFill>
            </a:rPr>
            <a:t>Дотације и трансфери </a:t>
          </a:r>
          <a:r>
            <a:rPr lang="sr-Cyrl-RS" sz="1400" dirty="0">
              <a:solidFill>
                <a:schemeClr val="tx1"/>
              </a:solidFill>
            </a:rPr>
            <a:t>су трошкови које локална самоуправа </a:t>
          </a:r>
          <a:r>
            <a:rPr lang="ru-RU" sz="1400" dirty="0">
              <a:solidFill>
                <a:schemeClr val="tx1"/>
              </a:solidFill>
            </a:rPr>
            <a:t>има за исплату институцијама које су у примарној надлежности централног/покрајинског нивоа</a:t>
          </a:r>
          <a:r>
            <a:rPr lang="sr-Cyrl-RS" sz="1400" dirty="0">
              <a:solidFill>
                <a:schemeClr val="tx1"/>
              </a:solidFill>
            </a:rPr>
            <a:t> као што су школе, центар за социјални рад, дом здравља.</a:t>
          </a:r>
          <a:r>
            <a:rPr lang="en-US" sz="1400" dirty="0">
              <a:solidFill>
                <a:schemeClr val="tx1"/>
              </a:solidFill>
            </a:rPr>
            <a:t> </a:t>
          </a:r>
        </a:p>
      </dgm:t>
    </dgm:pt>
    <dgm:pt modelId="{0D2CFF9B-A50F-43E4-AFA5-E7E960E0BCD0}" type="parTrans" cxnId="{E528FBD6-03D8-4201-832B-0748BD271A16}">
      <dgm:prSet/>
      <dgm:spPr/>
      <dgm:t>
        <a:bodyPr/>
        <a:lstStyle/>
        <a:p>
          <a:endParaRPr lang="en-US"/>
        </a:p>
      </dgm:t>
    </dgm:pt>
    <dgm:pt modelId="{36039859-946E-4D2B-BAA0-EE1BB94895EC}" type="sibTrans" cxnId="{E528FBD6-03D8-4201-832B-0748BD271A16}">
      <dgm:prSet/>
      <dgm:spPr/>
      <dgm:t>
        <a:bodyPr/>
        <a:lstStyle/>
        <a:p>
          <a:endParaRPr lang="en-US"/>
        </a:p>
      </dgm:t>
    </dgm:pt>
    <dgm:pt modelId="{28888755-727E-436B-B2F2-DA7896544A65}">
      <dgm:prSet phldrT="[Text]"/>
      <dgm:spPr/>
      <dgm:t>
        <a:bodyPr/>
        <a:lstStyle/>
        <a:p>
          <a:r>
            <a:rPr lang="sr-Cyrl-RS" b="1" dirty="0"/>
            <a:t>Остали расходи</a:t>
          </a:r>
          <a:endParaRPr lang="en-US" b="1" dirty="0"/>
        </a:p>
      </dgm:t>
    </dgm:pt>
    <dgm:pt modelId="{74440C20-4C7D-42FA-8A71-91FF1ABB0C2B}" type="parTrans" cxnId="{423F4FFE-A4A5-4DB9-BCD0-81CA33242D4A}">
      <dgm:prSet/>
      <dgm:spPr/>
      <dgm:t>
        <a:bodyPr/>
        <a:lstStyle/>
        <a:p>
          <a:endParaRPr lang="en-US"/>
        </a:p>
      </dgm:t>
    </dgm:pt>
    <dgm:pt modelId="{25C618B1-3FCB-4E3A-AAEB-763F12B41872}" type="sibTrans" cxnId="{423F4FFE-A4A5-4DB9-BCD0-81CA33242D4A}">
      <dgm:prSet/>
      <dgm:spPr/>
      <dgm:t>
        <a:bodyPr/>
        <a:lstStyle/>
        <a:p>
          <a:endParaRPr lang="en-US"/>
        </a:p>
      </dgm:t>
    </dgm:pt>
    <dgm:pt modelId="{FE2BA0E8-81AC-463B-B498-EF464F5BCE06}">
      <dgm:prSet phldrT="[Text]" custT="1"/>
      <dgm:spPr>
        <a:solidFill>
          <a:schemeClr val="accent6">
            <a:lumMod val="60000"/>
            <a:lumOff val="40000"/>
          </a:schemeClr>
        </a:solidFill>
      </dgm:spPr>
      <dgm:t>
        <a:bodyPr/>
        <a:lstStyle/>
        <a:p>
          <a:pPr algn="just"/>
          <a:r>
            <a:rPr lang="sr-Cyrl-RS" sz="1400" b="1" dirty="0">
              <a:solidFill>
                <a:schemeClr val="tx1"/>
              </a:solidFill>
            </a:rPr>
            <a:t>Остали расходи </a:t>
          </a:r>
          <a:r>
            <a:rPr lang="sr-Cyrl-RS" sz="1400" dirty="0">
              <a:solidFill>
                <a:schemeClr val="tx1"/>
              </a:solidFill>
            </a:rPr>
            <a:t>обухватају дотације невладиним организацијама, порезе, таксе, новчане казне.</a:t>
          </a:r>
          <a:endParaRPr lang="en-US" sz="1400" dirty="0">
            <a:solidFill>
              <a:schemeClr val="tx1"/>
            </a:solidFill>
          </a:endParaRPr>
        </a:p>
      </dgm:t>
    </dgm:pt>
    <dgm:pt modelId="{7A39DE39-681C-425E-9FED-FBE278CC5B2D}" type="parTrans" cxnId="{86D1D984-3A22-405C-B36D-C2926B8E421B}">
      <dgm:prSet/>
      <dgm:spPr/>
      <dgm:t>
        <a:bodyPr/>
        <a:lstStyle/>
        <a:p>
          <a:endParaRPr lang="en-US"/>
        </a:p>
      </dgm:t>
    </dgm:pt>
    <dgm:pt modelId="{03DEC489-1FE9-42FB-A7B6-2DC930E80875}" type="sibTrans" cxnId="{86D1D984-3A22-405C-B36D-C2926B8E421B}">
      <dgm:prSet/>
      <dgm:spPr/>
      <dgm:t>
        <a:bodyPr/>
        <a:lstStyle/>
        <a:p>
          <a:endParaRPr lang="en-US"/>
        </a:p>
      </dgm:t>
    </dgm:pt>
    <dgm:pt modelId="{26EF48C7-6381-4355-B03F-DD441AE957C7}">
      <dgm:prSet phldrT="[Text]"/>
      <dgm:spPr/>
      <dgm:t>
        <a:bodyPr/>
        <a:lstStyle/>
        <a:p>
          <a:r>
            <a:rPr lang="sr-Cyrl-RS" b="1" dirty="0"/>
            <a:t>Субвенције</a:t>
          </a:r>
          <a:endParaRPr lang="en-US" b="1" dirty="0"/>
        </a:p>
      </dgm:t>
    </dgm:pt>
    <dgm:pt modelId="{18A23F74-72B2-47CE-8CFA-63637C44E493}" type="parTrans" cxnId="{C002A477-0333-4E42-A591-A476378A7B14}">
      <dgm:prSet/>
      <dgm:spPr/>
      <dgm:t>
        <a:bodyPr/>
        <a:lstStyle/>
        <a:p>
          <a:endParaRPr lang="en-US"/>
        </a:p>
      </dgm:t>
    </dgm:pt>
    <dgm:pt modelId="{7F59AFA8-97ED-43F0-BB10-8E36A7F9F28C}" type="sibTrans" cxnId="{C002A477-0333-4E42-A591-A476378A7B14}">
      <dgm:prSet/>
      <dgm:spPr/>
      <dgm:t>
        <a:bodyPr/>
        <a:lstStyle/>
        <a:p>
          <a:endParaRPr lang="en-US"/>
        </a:p>
      </dgm:t>
    </dgm:pt>
    <dgm:pt modelId="{4B4A2A45-FFA7-47F5-A99D-A2DFD7698107}">
      <dgm:prSet phldrT="[Text]" custT="1"/>
      <dgm:spPr>
        <a:solidFill>
          <a:schemeClr val="accent5">
            <a:lumMod val="60000"/>
            <a:lumOff val="40000"/>
          </a:schemeClr>
        </a:solidFill>
      </dgm:spPr>
      <dgm:t>
        <a:bodyPr/>
        <a:lstStyle/>
        <a:p>
          <a:pPr algn="just"/>
          <a:r>
            <a:rPr lang="ru-RU" sz="1400" b="1" dirty="0">
              <a:solidFill>
                <a:schemeClr val="tx1"/>
              </a:solidFill>
            </a:rPr>
            <a:t>Субвенције</a:t>
          </a:r>
          <a:r>
            <a:rPr lang="ru-RU" sz="1400" dirty="0">
              <a:solidFill>
                <a:schemeClr val="tx1"/>
              </a:solidFill>
            </a:rPr>
            <a:t> сe одобравају за функционисање међумесног превоза и  пољопривредним произвођачима. </a:t>
          </a:r>
          <a:endParaRPr lang="en-US" sz="1400" dirty="0">
            <a:solidFill>
              <a:schemeClr val="tx1"/>
            </a:solidFill>
          </a:endParaRPr>
        </a:p>
      </dgm:t>
    </dgm:pt>
    <dgm:pt modelId="{2E2C89AA-6D36-4A41-9A01-A47B8388C320}" type="parTrans" cxnId="{48A7DAC8-CBA0-4CCF-8FEB-1A8D1991CE61}">
      <dgm:prSet/>
      <dgm:spPr/>
      <dgm:t>
        <a:bodyPr/>
        <a:lstStyle/>
        <a:p>
          <a:endParaRPr lang="en-US"/>
        </a:p>
      </dgm:t>
    </dgm:pt>
    <dgm:pt modelId="{5B14C082-1404-4C23-9B64-643BA89D25BF}" type="sibTrans" cxnId="{48A7DAC8-CBA0-4CCF-8FEB-1A8D1991CE61}">
      <dgm:prSet/>
      <dgm:spPr/>
      <dgm:t>
        <a:bodyPr/>
        <a:lstStyle/>
        <a:p>
          <a:endParaRPr lang="en-US"/>
        </a:p>
      </dgm:t>
    </dgm:pt>
    <dgm:pt modelId="{E1AD8724-28DC-48C5-B75E-B0D1F33E6279}">
      <dgm:prSet phldrT="[Text]"/>
      <dgm:spPr/>
      <dgm:t>
        <a:bodyPr/>
        <a:lstStyle/>
        <a:p>
          <a:r>
            <a:rPr lang="sr-Cyrl-RS" b="1" dirty="0"/>
            <a:t>Социјална заштита</a:t>
          </a:r>
          <a:endParaRPr lang="en-US" b="1" dirty="0"/>
        </a:p>
      </dgm:t>
    </dgm:pt>
    <dgm:pt modelId="{411CE078-310E-457E-A7C1-09A580CCEBB0}" type="parTrans" cxnId="{9EBB09AF-7741-47ED-B436-933466BD5F46}">
      <dgm:prSet/>
      <dgm:spPr/>
      <dgm:t>
        <a:bodyPr/>
        <a:lstStyle/>
        <a:p>
          <a:endParaRPr lang="en-US"/>
        </a:p>
      </dgm:t>
    </dgm:pt>
    <dgm:pt modelId="{BCA81F17-B88D-47F3-91A4-C02EC1C807D8}" type="sibTrans" cxnId="{9EBB09AF-7741-47ED-B436-933466BD5F46}">
      <dgm:prSet/>
      <dgm:spPr/>
      <dgm:t>
        <a:bodyPr/>
        <a:lstStyle/>
        <a:p>
          <a:endParaRPr lang="en-US"/>
        </a:p>
      </dgm:t>
    </dgm:pt>
    <dgm:pt modelId="{A22D28D0-C0EE-4FAC-9411-A8A4995FB17B}">
      <dgm:prSet phldrT="[Text]" custT="1"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pPr algn="just"/>
          <a:r>
            <a:rPr lang="sr-Cyrl-RS" sz="1400" b="1" dirty="0">
              <a:solidFill>
                <a:schemeClr val="tx1"/>
              </a:solidFill>
            </a:rPr>
            <a:t>Социјална заштита </a:t>
          </a:r>
          <a:r>
            <a:rPr lang="sr-Cyrl-RS" sz="1400" dirty="0">
              <a:solidFill>
                <a:schemeClr val="tx1"/>
              </a:solidFill>
            </a:rPr>
            <a:t>обухвата све трошкове исплате социјалне помоћи за различите категорије грађана.</a:t>
          </a:r>
          <a:endParaRPr lang="en-US" sz="1400" dirty="0">
            <a:solidFill>
              <a:schemeClr val="tx1"/>
            </a:solidFill>
          </a:endParaRPr>
        </a:p>
      </dgm:t>
    </dgm:pt>
    <dgm:pt modelId="{7B8C8DE4-9C8E-4AAA-9ABD-7D21384D12EF}" type="parTrans" cxnId="{EF67239D-5166-423B-9E5F-06A1352131E4}">
      <dgm:prSet/>
      <dgm:spPr/>
      <dgm:t>
        <a:bodyPr/>
        <a:lstStyle/>
        <a:p>
          <a:endParaRPr lang="en-US"/>
        </a:p>
      </dgm:t>
    </dgm:pt>
    <dgm:pt modelId="{D9EE63C1-7C79-499A-9EE1-6AFD68E7C84E}" type="sibTrans" cxnId="{EF67239D-5166-423B-9E5F-06A1352131E4}">
      <dgm:prSet/>
      <dgm:spPr/>
      <dgm:t>
        <a:bodyPr/>
        <a:lstStyle/>
        <a:p>
          <a:endParaRPr lang="en-US"/>
        </a:p>
      </dgm:t>
    </dgm:pt>
    <dgm:pt modelId="{48096665-F98A-4372-9642-AA104F5D458A}">
      <dgm:prSet phldrT="[Text]"/>
      <dgm:spPr/>
      <dgm:t>
        <a:bodyPr/>
        <a:lstStyle/>
        <a:p>
          <a:r>
            <a:rPr lang="sr-Cyrl-RS" b="1" dirty="0"/>
            <a:t>Буџетска резерва</a:t>
          </a:r>
          <a:endParaRPr lang="en-US" b="1" dirty="0"/>
        </a:p>
      </dgm:t>
    </dgm:pt>
    <dgm:pt modelId="{AFDDD8A6-A5D8-4980-A3AD-3612739BB0D6}" type="parTrans" cxnId="{FF60118A-5412-436E-B845-69CD79E57C83}">
      <dgm:prSet/>
      <dgm:spPr/>
      <dgm:t>
        <a:bodyPr/>
        <a:lstStyle/>
        <a:p>
          <a:endParaRPr lang="en-US"/>
        </a:p>
      </dgm:t>
    </dgm:pt>
    <dgm:pt modelId="{5FC22904-D7CC-4648-88EC-995516A10DB1}" type="sibTrans" cxnId="{FF60118A-5412-436E-B845-69CD79E57C83}">
      <dgm:prSet/>
      <dgm:spPr/>
      <dgm:t>
        <a:bodyPr/>
        <a:lstStyle/>
        <a:p>
          <a:endParaRPr lang="en-US"/>
        </a:p>
      </dgm:t>
    </dgm:pt>
    <dgm:pt modelId="{97F877CB-9B8D-43D2-81EC-7EBF25320968}">
      <dgm:prSet phldrT="[Text]"/>
      <dgm:spPr>
        <a:solidFill>
          <a:schemeClr val="accent4">
            <a:lumMod val="40000"/>
            <a:lumOff val="60000"/>
          </a:schemeClr>
        </a:solidFill>
      </dgm:spPr>
      <dgm:t>
        <a:bodyPr/>
        <a:lstStyle/>
        <a:p>
          <a:pPr algn="just"/>
          <a:r>
            <a:rPr lang="sr-Cyrl-RS" b="1" dirty="0">
              <a:solidFill>
                <a:schemeClr val="tx1"/>
              </a:solidFill>
            </a:rPr>
            <a:t>Буџетска резерва </a:t>
          </a:r>
          <a:r>
            <a:rPr lang="sr-Cyrl-RS" dirty="0">
              <a:solidFill>
                <a:schemeClr val="tx1"/>
              </a:solidFill>
            </a:rPr>
            <a:t>представља новац који се користи за непланиране или недовољно планиране сврхе, као и у случају ванредних околности.</a:t>
          </a:r>
          <a:endParaRPr lang="en-US" dirty="0">
            <a:solidFill>
              <a:schemeClr val="tx1"/>
            </a:solidFill>
          </a:endParaRPr>
        </a:p>
      </dgm:t>
    </dgm:pt>
    <dgm:pt modelId="{B1A118C8-65C5-4505-9861-C15DF46DDE40}" type="parTrans" cxnId="{C2060C01-AE6C-49A2-9E7C-10136D57EE22}">
      <dgm:prSet/>
      <dgm:spPr/>
      <dgm:t>
        <a:bodyPr/>
        <a:lstStyle/>
        <a:p>
          <a:endParaRPr lang="en-US"/>
        </a:p>
      </dgm:t>
    </dgm:pt>
    <dgm:pt modelId="{85A9A230-CB7F-4D0E-AEAE-CC533D1E4637}" type="sibTrans" cxnId="{C2060C01-AE6C-49A2-9E7C-10136D57EE22}">
      <dgm:prSet/>
      <dgm:spPr/>
      <dgm:t>
        <a:bodyPr/>
        <a:lstStyle/>
        <a:p>
          <a:endParaRPr lang="en-US"/>
        </a:p>
      </dgm:t>
    </dgm:pt>
    <dgm:pt modelId="{1BF4645B-0E25-4982-8755-C468FC62C39C}">
      <dgm:prSet phldrT="[Text]"/>
      <dgm:spPr/>
      <dgm:t>
        <a:bodyPr/>
        <a:lstStyle/>
        <a:p>
          <a:r>
            <a:rPr lang="sr-Cyrl-RS" b="1" dirty="0"/>
            <a:t>Капитални издаци</a:t>
          </a:r>
          <a:endParaRPr lang="en-US" b="1" dirty="0"/>
        </a:p>
      </dgm:t>
    </dgm:pt>
    <dgm:pt modelId="{C1391573-84AC-4A5F-9872-896027FCD9E0}" type="parTrans" cxnId="{0B3FDED6-0041-4BD1-9A6E-DBDB5E3BB9B4}">
      <dgm:prSet/>
      <dgm:spPr/>
      <dgm:t>
        <a:bodyPr/>
        <a:lstStyle/>
        <a:p>
          <a:endParaRPr lang="en-US"/>
        </a:p>
      </dgm:t>
    </dgm:pt>
    <dgm:pt modelId="{EAAC9105-FD12-40C6-84F5-2CAFAE74C666}" type="sibTrans" cxnId="{0B3FDED6-0041-4BD1-9A6E-DBDB5E3BB9B4}">
      <dgm:prSet/>
      <dgm:spPr/>
      <dgm:t>
        <a:bodyPr/>
        <a:lstStyle/>
        <a:p>
          <a:endParaRPr lang="en-US"/>
        </a:p>
      </dgm:t>
    </dgm:pt>
    <dgm:pt modelId="{423C6F79-8640-4D5E-8F7E-2B463BCF528C}">
      <dgm:prSet phldrT="[Text]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pPr algn="just"/>
          <a:r>
            <a:rPr lang="sr-Cyrl-RS" b="1" dirty="0">
              <a:solidFill>
                <a:schemeClr val="tx1"/>
              </a:solidFill>
            </a:rPr>
            <a:t>Капитални издаци </a:t>
          </a:r>
          <a:r>
            <a:rPr lang="sr-Cyrl-RS" dirty="0">
              <a:solidFill>
                <a:schemeClr val="tx1"/>
              </a:solidFill>
            </a:rPr>
            <a:t>су трошкови за изградњу нових, или инвестиционо одржавање постојећих објеката, набавку опреме, машина земљишта и слично.</a:t>
          </a:r>
          <a:endParaRPr lang="en-US" dirty="0">
            <a:solidFill>
              <a:schemeClr val="tx1"/>
            </a:solidFill>
          </a:endParaRPr>
        </a:p>
      </dgm:t>
    </dgm:pt>
    <dgm:pt modelId="{491E2BD3-8551-49F0-919A-AB73427DE405}" type="parTrans" cxnId="{D51F2C8A-AB76-4B34-9AF8-3FA9A4DB4238}">
      <dgm:prSet/>
      <dgm:spPr/>
      <dgm:t>
        <a:bodyPr/>
        <a:lstStyle/>
        <a:p>
          <a:endParaRPr lang="en-US"/>
        </a:p>
      </dgm:t>
    </dgm:pt>
    <dgm:pt modelId="{BC9BB851-E04E-4BC3-8DA9-DF824BEE6D0D}" type="sibTrans" cxnId="{D51F2C8A-AB76-4B34-9AF8-3FA9A4DB4238}">
      <dgm:prSet/>
      <dgm:spPr/>
      <dgm:t>
        <a:bodyPr/>
        <a:lstStyle/>
        <a:p>
          <a:endParaRPr lang="en-US"/>
        </a:p>
      </dgm:t>
    </dgm:pt>
    <dgm:pt modelId="{EFEB1020-9C17-48DC-BBE0-54FA743F9F75}" type="pres">
      <dgm:prSet presAssocID="{EEA47F19-311D-44B3-AAA4-35C98BD4844B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98695426-23ED-40C0-90A1-2BB445DEBC64}" type="pres">
      <dgm:prSet presAssocID="{0C844461-76DE-4FEA-A87D-23440AD6FC2E}" presName="linNode" presStyleCnt="0"/>
      <dgm:spPr/>
    </dgm:pt>
    <dgm:pt modelId="{C6144CDB-22C1-4337-9F95-C3A522A707D1}" type="pres">
      <dgm:prSet presAssocID="{0C844461-76DE-4FEA-A87D-23440AD6FC2E}" presName="parTx" presStyleLbl="revTx" presStyleIdx="0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2385D1D-92EB-445D-B736-940004751C79}" type="pres">
      <dgm:prSet presAssocID="{0C844461-76DE-4FEA-A87D-23440AD6FC2E}" presName="bracket" presStyleLbl="parChTrans1D1" presStyleIdx="0" presStyleCnt="8"/>
      <dgm:spPr/>
    </dgm:pt>
    <dgm:pt modelId="{99D36636-E395-439F-A79A-29C0BFB6F7E4}" type="pres">
      <dgm:prSet presAssocID="{0C844461-76DE-4FEA-A87D-23440AD6FC2E}" presName="spH" presStyleCnt="0"/>
      <dgm:spPr/>
    </dgm:pt>
    <dgm:pt modelId="{7BB6658A-32E0-42C7-B82A-240BF45CF27D}" type="pres">
      <dgm:prSet presAssocID="{0C844461-76DE-4FEA-A87D-23440AD6FC2E}" presName="desTx" presStyleLbl="node1" presStyleIdx="0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B3CB043-7A92-47E9-A4C4-39EC715F2552}" type="pres">
      <dgm:prSet presAssocID="{C24B5DA2-B651-485D-A0F4-95731772C9B8}" presName="spV" presStyleCnt="0"/>
      <dgm:spPr/>
    </dgm:pt>
    <dgm:pt modelId="{D9DF5E9A-39D4-44B7-A326-58B07A05D91E}" type="pres">
      <dgm:prSet presAssocID="{E1B79EE1-1157-4302-AB0B-8FEDC81165FD}" presName="linNode" presStyleCnt="0"/>
      <dgm:spPr/>
    </dgm:pt>
    <dgm:pt modelId="{F40D94EA-52E0-4740-A924-EAF350BDF213}" type="pres">
      <dgm:prSet presAssocID="{E1B79EE1-1157-4302-AB0B-8FEDC81165FD}" presName="parTx" presStyleLbl="revTx" presStyleIdx="1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E930D30-96BC-4D43-B65A-EE88C46DBE48}" type="pres">
      <dgm:prSet presAssocID="{E1B79EE1-1157-4302-AB0B-8FEDC81165FD}" presName="bracket" presStyleLbl="parChTrans1D1" presStyleIdx="1" presStyleCnt="8"/>
      <dgm:spPr/>
    </dgm:pt>
    <dgm:pt modelId="{5831BF15-ED1F-4BD5-857B-18B8E573D9AB}" type="pres">
      <dgm:prSet presAssocID="{E1B79EE1-1157-4302-AB0B-8FEDC81165FD}" presName="spH" presStyleCnt="0"/>
      <dgm:spPr/>
    </dgm:pt>
    <dgm:pt modelId="{C6BA9D27-2D60-4BA7-98A9-E18E57FDB6CB}" type="pres">
      <dgm:prSet presAssocID="{E1B79EE1-1157-4302-AB0B-8FEDC81165FD}" presName="desTx" presStyleLbl="node1" presStyleIdx="1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A002753-9FCA-4DC5-B8A6-1F7632BDDE58}" type="pres">
      <dgm:prSet presAssocID="{E99A6F9C-C544-4400-B178-20BC6CFFFE07}" presName="spV" presStyleCnt="0"/>
      <dgm:spPr/>
    </dgm:pt>
    <dgm:pt modelId="{9709DCCB-B8A8-47BC-A303-F9EC41DA889E}" type="pres">
      <dgm:prSet presAssocID="{E055884F-7426-4921-A0E5-9CA56A76B49A}" presName="linNode" presStyleCnt="0"/>
      <dgm:spPr/>
    </dgm:pt>
    <dgm:pt modelId="{CCB8139E-CA19-491D-9FCD-6BF28923C725}" type="pres">
      <dgm:prSet presAssocID="{E055884F-7426-4921-A0E5-9CA56A76B49A}" presName="parTx" presStyleLbl="revTx" presStyleIdx="2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4D1633C-A097-4A5A-8269-B04E98857E56}" type="pres">
      <dgm:prSet presAssocID="{E055884F-7426-4921-A0E5-9CA56A76B49A}" presName="bracket" presStyleLbl="parChTrans1D1" presStyleIdx="2" presStyleCnt="8"/>
      <dgm:spPr/>
    </dgm:pt>
    <dgm:pt modelId="{82B38D6F-2AA7-4339-A71D-28AA55699178}" type="pres">
      <dgm:prSet presAssocID="{E055884F-7426-4921-A0E5-9CA56A76B49A}" presName="spH" presStyleCnt="0"/>
      <dgm:spPr/>
    </dgm:pt>
    <dgm:pt modelId="{FFFD7BD8-195B-4FA4-9414-4F4C582F5570}" type="pres">
      <dgm:prSet presAssocID="{E055884F-7426-4921-A0E5-9CA56A76B49A}" presName="desTx" presStyleLbl="node1" presStyleIdx="2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3A122A3-FC4C-4845-B4FF-0E74CF3D50D3}" type="pres">
      <dgm:prSet presAssocID="{EADBA54B-8207-46FB-8C83-E7274B6ED163}" presName="spV" presStyleCnt="0"/>
      <dgm:spPr/>
    </dgm:pt>
    <dgm:pt modelId="{CCB5FDA4-BEC8-4CA1-835A-2A3BEEBEC456}" type="pres">
      <dgm:prSet presAssocID="{28888755-727E-436B-B2F2-DA7896544A65}" presName="linNode" presStyleCnt="0"/>
      <dgm:spPr/>
    </dgm:pt>
    <dgm:pt modelId="{9312B733-3AEB-49F6-8245-08553BA2949B}" type="pres">
      <dgm:prSet presAssocID="{28888755-727E-436B-B2F2-DA7896544A65}" presName="parTx" presStyleLbl="revTx" presStyleIdx="3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35AB433-2559-485A-A03D-C32F36288071}" type="pres">
      <dgm:prSet presAssocID="{28888755-727E-436B-B2F2-DA7896544A65}" presName="bracket" presStyleLbl="parChTrans1D1" presStyleIdx="3" presStyleCnt="8"/>
      <dgm:spPr/>
    </dgm:pt>
    <dgm:pt modelId="{C13B9160-72D5-46E0-A1C0-91E8634DFAE2}" type="pres">
      <dgm:prSet presAssocID="{28888755-727E-436B-B2F2-DA7896544A65}" presName="spH" presStyleCnt="0"/>
      <dgm:spPr/>
    </dgm:pt>
    <dgm:pt modelId="{9893D59A-7FEC-486D-89C4-D28135F6121C}" type="pres">
      <dgm:prSet presAssocID="{28888755-727E-436B-B2F2-DA7896544A65}" presName="desTx" presStyleLbl="node1" presStyleIdx="3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421D242-ABBF-45EB-97FD-83930430328F}" type="pres">
      <dgm:prSet presAssocID="{25C618B1-3FCB-4E3A-AAEB-763F12B41872}" presName="spV" presStyleCnt="0"/>
      <dgm:spPr/>
    </dgm:pt>
    <dgm:pt modelId="{F0DED400-B200-4EA2-AB34-CCFF58E07A6E}" type="pres">
      <dgm:prSet presAssocID="{26EF48C7-6381-4355-B03F-DD441AE957C7}" presName="linNode" presStyleCnt="0"/>
      <dgm:spPr/>
    </dgm:pt>
    <dgm:pt modelId="{EFAACCF6-3A6A-4536-89B0-F0A7C44F6BE1}" type="pres">
      <dgm:prSet presAssocID="{26EF48C7-6381-4355-B03F-DD441AE957C7}" presName="parTx" presStyleLbl="revTx" presStyleIdx="4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497CA82-45EE-4BD1-AEB4-CC3961FBFB74}" type="pres">
      <dgm:prSet presAssocID="{26EF48C7-6381-4355-B03F-DD441AE957C7}" presName="bracket" presStyleLbl="parChTrans1D1" presStyleIdx="4" presStyleCnt="8"/>
      <dgm:spPr/>
    </dgm:pt>
    <dgm:pt modelId="{CD7548DD-1E84-4DA7-B1D0-28F3E4EBFF82}" type="pres">
      <dgm:prSet presAssocID="{26EF48C7-6381-4355-B03F-DD441AE957C7}" presName="spH" presStyleCnt="0"/>
      <dgm:spPr/>
    </dgm:pt>
    <dgm:pt modelId="{9A05939C-6B40-4C32-897A-4A6DC3E71E5B}" type="pres">
      <dgm:prSet presAssocID="{26EF48C7-6381-4355-B03F-DD441AE957C7}" presName="desTx" presStyleLbl="node1" presStyleIdx="4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69EA799-9807-4770-B698-79D3EF79120B}" type="pres">
      <dgm:prSet presAssocID="{7F59AFA8-97ED-43F0-BB10-8E36A7F9F28C}" presName="spV" presStyleCnt="0"/>
      <dgm:spPr/>
    </dgm:pt>
    <dgm:pt modelId="{2B991069-479A-498A-AF83-5B33CD9F12C6}" type="pres">
      <dgm:prSet presAssocID="{E1AD8724-28DC-48C5-B75E-B0D1F33E6279}" presName="linNode" presStyleCnt="0"/>
      <dgm:spPr/>
    </dgm:pt>
    <dgm:pt modelId="{939B76D1-BB33-4E50-9ECD-839FB5787B95}" type="pres">
      <dgm:prSet presAssocID="{E1AD8724-28DC-48C5-B75E-B0D1F33E6279}" presName="parTx" presStyleLbl="revTx" presStyleIdx="5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845F59F-6101-48DE-ABCC-EC5351843F5B}" type="pres">
      <dgm:prSet presAssocID="{E1AD8724-28DC-48C5-B75E-B0D1F33E6279}" presName="bracket" presStyleLbl="parChTrans1D1" presStyleIdx="5" presStyleCnt="8"/>
      <dgm:spPr/>
    </dgm:pt>
    <dgm:pt modelId="{8DC06B04-AA78-4007-96F1-AC66800E204E}" type="pres">
      <dgm:prSet presAssocID="{E1AD8724-28DC-48C5-B75E-B0D1F33E6279}" presName="spH" presStyleCnt="0"/>
      <dgm:spPr/>
    </dgm:pt>
    <dgm:pt modelId="{B43D6F8D-5103-4DCA-8971-053A6B7A987B}" type="pres">
      <dgm:prSet presAssocID="{E1AD8724-28DC-48C5-B75E-B0D1F33E6279}" presName="desTx" presStyleLbl="node1" presStyleIdx="5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DEFA11E-9373-40F9-A3AA-EE96EB176FFC}" type="pres">
      <dgm:prSet presAssocID="{BCA81F17-B88D-47F3-91A4-C02EC1C807D8}" presName="spV" presStyleCnt="0"/>
      <dgm:spPr/>
    </dgm:pt>
    <dgm:pt modelId="{4B12A308-E2AF-4F45-882B-691EF4FA1B43}" type="pres">
      <dgm:prSet presAssocID="{48096665-F98A-4372-9642-AA104F5D458A}" presName="linNode" presStyleCnt="0"/>
      <dgm:spPr/>
    </dgm:pt>
    <dgm:pt modelId="{B471A916-B6F4-4017-A447-E2C98CEE19B9}" type="pres">
      <dgm:prSet presAssocID="{48096665-F98A-4372-9642-AA104F5D458A}" presName="parTx" presStyleLbl="revTx" presStyleIdx="6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F976215-9D17-4223-A92A-D3302071B429}" type="pres">
      <dgm:prSet presAssocID="{48096665-F98A-4372-9642-AA104F5D458A}" presName="bracket" presStyleLbl="parChTrans1D1" presStyleIdx="6" presStyleCnt="8"/>
      <dgm:spPr/>
    </dgm:pt>
    <dgm:pt modelId="{C984C73F-7C05-410A-B91E-AD111AE0E45B}" type="pres">
      <dgm:prSet presAssocID="{48096665-F98A-4372-9642-AA104F5D458A}" presName="spH" presStyleCnt="0"/>
      <dgm:spPr/>
    </dgm:pt>
    <dgm:pt modelId="{260E7D26-6540-4407-AA35-D081FC05F135}" type="pres">
      <dgm:prSet presAssocID="{48096665-F98A-4372-9642-AA104F5D458A}" presName="desTx" presStyleLbl="node1" presStyleIdx="6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7942DC7-D611-481D-85C3-17E9EE928CC9}" type="pres">
      <dgm:prSet presAssocID="{5FC22904-D7CC-4648-88EC-995516A10DB1}" presName="spV" presStyleCnt="0"/>
      <dgm:spPr/>
    </dgm:pt>
    <dgm:pt modelId="{5A582BDF-EB51-42B9-AFE8-1D18A89089BC}" type="pres">
      <dgm:prSet presAssocID="{1BF4645B-0E25-4982-8755-C468FC62C39C}" presName="linNode" presStyleCnt="0"/>
      <dgm:spPr/>
    </dgm:pt>
    <dgm:pt modelId="{320B77C6-F8A0-4CEB-8B55-79E4A1BAF9E9}" type="pres">
      <dgm:prSet presAssocID="{1BF4645B-0E25-4982-8755-C468FC62C39C}" presName="parTx" presStyleLbl="revTx" presStyleIdx="7" presStyleCnt="8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03A06C6-F698-48F4-A91D-0B2B17EECBA4}" type="pres">
      <dgm:prSet presAssocID="{1BF4645B-0E25-4982-8755-C468FC62C39C}" presName="bracket" presStyleLbl="parChTrans1D1" presStyleIdx="7" presStyleCnt="8"/>
      <dgm:spPr/>
    </dgm:pt>
    <dgm:pt modelId="{4A43BD3F-83F2-4A36-B8AE-CC5DC27FAC9E}" type="pres">
      <dgm:prSet presAssocID="{1BF4645B-0E25-4982-8755-C468FC62C39C}" presName="spH" presStyleCnt="0"/>
      <dgm:spPr/>
    </dgm:pt>
    <dgm:pt modelId="{E8E0050D-5592-4FFB-BC24-07DF887B3DF2}" type="pres">
      <dgm:prSet presAssocID="{1BF4645B-0E25-4982-8755-C468FC62C39C}" presName="desTx" presStyleLbl="node1" presStyleIdx="7" presStyleCnt="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9EBB09AF-7741-47ED-B436-933466BD5F46}" srcId="{EEA47F19-311D-44B3-AAA4-35C98BD4844B}" destId="{E1AD8724-28DC-48C5-B75E-B0D1F33E6279}" srcOrd="5" destOrd="0" parTransId="{411CE078-310E-457E-A7C1-09A580CCEBB0}" sibTransId="{BCA81F17-B88D-47F3-91A4-C02EC1C807D8}"/>
    <dgm:cxn modelId="{86D1D984-3A22-405C-B36D-C2926B8E421B}" srcId="{28888755-727E-436B-B2F2-DA7896544A65}" destId="{FE2BA0E8-81AC-463B-B498-EF464F5BCE06}" srcOrd="0" destOrd="0" parTransId="{7A39DE39-681C-425E-9FED-FBE278CC5B2D}" sibTransId="{03DEC489-1FE9-42FB-A7B6-2DC930E80875}"/>
    <dgm:cxn modelId="{E528FBD6-03D8-4201-832B-0748BD271A16}" srcId="{E055884F-7426-4921-A0E5-9CA56A76B49A}" destId="{6B14159D-5902-471E-9F91-CEA86CA18597}" srcOrd="0" destOrd="0" parTransId="{0D2CFF9B-A50F-43E4-AFA5-E7E960E0BCD0}" sibTransId="{36039859-946E-4D2B-BAA0-EE1BB94895EC}"/>
    <dgm:cxn modelId="{423F4FFE-A4A5-4DB9-BCD0-81CA33242D4A}" srcId="{EEA47F19-311D-44B3-AAA4-35C98BD4844B}" destId="{28888755-727E-436B-B2F2-DA7896544A65}" srcOrd="3" destOrd="0" parTransId="{74440C20-4C7D-42FA-8A71-91FF1ABB0C2B}" sibTransId="{25C618B1-3FCB-4E3A-AAEB-763F12B41872}"/>
    <dgm:cxn modelId="{29D18108-D348-4C83-ABE4-39390C16C5CD}" srcId="{E1B79EE1-1157-4302-AB0B-8FEDC81165FD}" destId="{92FD0664-EE76-4121-BE7B-68FC1EE5F4D7}" srcOrd="0" destOrd="0" parTransId="{A4B2DE69-08CB-4EF5-A179-A9838DCC0C0D}" sibTransId="{31990FCE-83F5-4BCE-86BA-4F924011EADA}"/>
    <dgm:cxn modelId="{913F8910-4C80-476B-BB1A-84CDC766C5E5}" type="presOf" srcId="{EEA47F19-311D-44B3-AAA4-35C98BD4844B}" destId="{EFEB1020-9C17-48DC-BBE0-54FA743F9F75}" srcOrd="0" destOrd="0" presId="urn:diagrams.loki3.com/BracketList"/>
    <dgm:cxn modelId="{EC0075EB-3DC2-4074-AA80-170858192B86}" type="presOf" srcId="{28888755-727E-436B-B2F2-DA7896544A65}" destId="{9312B733-3AEB-49F6-8245-08553BA2949B}" srcOrd="0" destOrd="0" presId="urn:diagrams.loki3.com/BracketList"/>
    <dgm:cxn modelId="{3A62F178-8066-4771-B4B9-5EF0D5B95712}" type="presOf" srcId="{1BF4645B-0E25-4982-8755-C468FC62C39C}" destId="{320B77C6-F8A0-4CEB-8B55-79E4A1BAF9E9}" srcOrd="0" destOrd="0" presId="urn:diagrams.loki3.com/BracketList"/>
    <dgm:cxn modelId="{48A7DAC8-CBA0-4CCF-8FEB-1A8D1991CE61}" srcId="{26EF48C7-6381-4355-B03F-DD441AE957C7}" destId="{4B4A2A45-FFA7-47F5-A99D-A2DFD7698107}" srcOrd="0" destOrd="0" parTransId="{2E2C89AA-6D36-4A41-9A01-A47B8388C320}" sibTransId="{5B14C082-1404-4C23-9B64-643BA89D25BF}"/>
    <dgm:cxn modelId="{B6E9FE2F-54FB-46AA-BA6A-1465C15C85E2}" srcId="{0C844461-76DE-4FEA-A87D-23440AD6FC2E}" destId="{D45E583C-4AAD-40D2-9D24-9A0A68141567}" srcOrd="0" destOrd="0" parTransId="{DF23AB14-DB78-4D25-948A-D263DF13EBEB}" sibTransId="{875C4C0C-D761-476B-9D17-EF850CFCBB84}"/>
    <dgm:cxn modelId="{D51F2C8A-AB76-4B34-9AF8-3FA9A4DB4238}" srcId="{1BF4645B-0E25-4982-8755-C468FC62C39C}" destId="{423C6F79-8640-4D5E-8F7E-2B463BCF528C}" srcOrd="0" destOrd="0" parTransId="{491E2BD3-8551-49F0-919A-AB73427DE405}" sibTransId="{BC9BB851-E04E-4BC3-8DA9-DF824BEE6D0D}"/>
    <dgm:cxn modelId="{4A72B881-7734-4A48-B974-4165271D16B3}" type="presOf" srcId="{A22D28D0-C0EE-4FAC-9411-A8A4995FB17B}" destId="{B43D6F8D-5103-4DCA-8971-053A6B7A987B}" srcOrd="0" destOrd="0" presId="urn:diagrams.loki3.com/BracketList"/>
    <dgm:cxn modelId="{0B3FDED6-0041-4BD1-9A6E-DBDB5E3BB9B4}" srcId="{EEA47F19-311D-44B3-AAA4-35C98BD4844B}" destId="{1BF4645B-0E25-4982-8755-C468FC62C39C}" srcOrd="7" destOrd="0" parTransId="{C1391573-84AC-4A5F-9872-896027FCD9E0}" sibTransId="{EAAC9105-FD12-40C6-84F5-2CAFAE74C666}"/>
    <dgm:cxn modelId="{1EC38B43-666B-4E38-81B7-8A080ED8DA87}" type="presOf" srcId="{0C844461-76DE-4FEA-A87D-23440AD6FC2E}" destId="{C6144CDB-22C1-4337-9F95-C3A522A707D1}" srcOrd="0" destOrd="0" presId="urn:diagrams.loki3.com/BracketList"/>
    <dgm:cxn modelId="{C314BF9B-D2C0-49FD-8192-2D4E8F24E524}" type="presOf" srcId="{E1B79EE1-1157-4302-AB0B-8FEDC81165FD}" destId="{F40D94EA-52E0-4740-A924-EAF350BDF213}" srcOrd="0" destOrd="0" presId="urn:diagrams.loki3.com/BracketList"/>
    <dgm:cxn modelId="{CA57D8EB-0B56-4F96-A4E4-69872B3236BF}" type="presOf" srcId="{423C6F79-8640-4D5E-8F7E-2B463BCF528C}" destId="{E8E0050D-5592-4FFB-BC24-07DF887B3DF2}" srcOrd="0" destOrd="0" presId="urn:diagrams.loki3.com/BracketList"/>
    <dgm:cxn modelId="{BCE59B63-5EB1-433A-8547-EDBAFAA0A920}" type="presOf" srcId="{6B14159D-5902-471E-9F91-CEA86CA18597}" destId="{FFFD7BD8-195B-4FA4-9414-4F4C582F5570}" srcOrd="0" destOrd="0" presId="urn:diagrams.loki3.com/BracketList"/>
    <dgm:cxn modelId="{A2BA0882-E9E2-465B-A810-984927F0F13D}" type="presOf" srcId="{97F877CB-9B8D-43D2-81EC-7EBF25320968}" destId="{260E7D26-6540-4407-AA35-D081FC05F135}" srcOrd="0" destOrd="0" presId="urn:diagrams.loki3.com/BracketList"/>
    <dgm:cxn modelId="{DFA45898-8E34-483C-97B6-EC38D2140466}" srcId="{EEA47F19-311D-44B3-AAA4-35C98BD4844B}" destId="{0C844461-76DE-4FEA-A87D-23440AD6FC2E}" srcOrd="0" destOrd="0" parTransId="{6F031138-6684-4AF8-B48F-F90EB84372B1}" sibTransId="{C24B5DA2-B651-485D-A0F4-95731772C9B8}"/>
    <dgm:cxn modelId="{C2060C01-AE6C-49A2-9E7C-10136D57EE22}" srcId="{48096665-F98A-4372-9642-AA104F5D458A}" destId="{97F877CB-9B8D-43D2-81EC-7EBF25320968}" srcOrd="0" destOrd="0" parTransId="{B1A118C8-65C5-4505-9861-C15DF46DDE40}" sibTransId="{85A9A230-CB7F-4D0E-AEAE-CC533D1E4637}"/>
    <dgm:cxn modelId="{C002A477-0333-4E42-A591-A476378A7B14}" srcId="{EEA47F19-311D-44B3-AAA4-35C98BD4844B}" destId="{26EF48C7-6381-4355-B03F-DD441AE957C7}" srcOrd="4" destOrd="0" parTransId="{18A23F74-72B2-47CE-8CFA-63637C44E493}" sibTransId="{7F59AFA8-97ED-43F0-BB10-8E36A7F9F28C}"/>
    <dgm:cxn modelId="{125639C7-B690-4F53-A1C9-BB18BE26EFFF}" type="presOf" srcId="{FE2BA0E8-81AC-463B-B498-EF464F5BCE06}" destId="{9893D59A-7FEC-486D-89C4-D28135F6121C}" srcOrd="0" destOrd="0" presId="urn:diagrams.loki3.com/BracketList"/>
    <dgm:cxn modelId="{FF60118A-5412-436E-B845-69CD79E57C83}" srcId="{EEA47F19-311D-44B3-AAA4-35C98BD4844B}" destId="{48096665-F98A-4372-9642-AA104F5D458A}" srcOrd="6" destOrd="0" parTransId="{AFDDD8A6-A5D8-4980-A3AD-3612739BB0D6}" sibTransId="{5FC22904-D7CC-4648-88EC-995516A10DB1}"/>
    <dgm:cxn modelId="{EF67239D-5166-423B-9E5F-06A1352131E4}" srcId="{E1AD8724-28DC-48C5-B75E-B0D1F33E6279}" destId="{A22D28D0-C0EE-4FAC-9411-A8A4995FB17B}" srcOrd="0" destOrd="0" parTransId="{7B8C8DE4-9C8E-4AAA-9ABD-7D21384D12EF}" sibTransId="{D9EE63C1-7C79-499A-9EE1-6AFD68E7C84E}"/>
    <dgm:cxn modelId="{E8F8E3A6-DE2E-43A3-A54F-79C8F4CD16F2}" type="presOf" srcId="{92FD0664-EE76-4121-BE7B-68FC1EE5F4D7}" destId="{C6BA9D27-2D60-4BA7-98A9-E18E57FDB6CB}" srcOrd="0" destOrd="0" presId="urn:diagrams.loki3.com/BracketList"/>
    <dgm:cxn modelId="{1A66DD3E-AD41-4FBE-A90F-6733EF188F32}" type="presOf" srcId="{26EF48C7-6381-4355-B03F-DD441AE957C7}" destId="{EFAACCF6-3A6A-4536-89B0-F0A7C44F6BE1}" srcOrd="0" destOrd="0" presId="urn:diagrams.loki3.com/BracketList"/>
    <dgm:cxn modelId="{09EA19A1-AD92-457C-AA02-410DD0335895}" type="presOf" srcId="{E055884F-7426-4921-A0E5-9CA56A76B49A}" destId="{CCB8139E-CA19-491D-9FCD-6BF28923C725}" srcOrd="0" destOrd="0" presId="urn:diagrams.loki3.com/BracketList"/>
    <dgm:cxn modelId="{CAC21658-3423-481C-AF27-E9996CB921F1}" type="presOf" srcId="{D45E583C-4AAD-40D2-9D24-9A0A68141567}" destId="{7BB6658A-32E0-42C7-B82A-240BF45CF27D}" srcOrd="0" destOrd="0" presId="urn:diagrams.loki3.com/BracketList"/>
    <dgm:cxn modelId="{6CADC6AF-E4D1-4118-B6AD-2936E20B24E4}" type="presOf" srcId="{E1AD8724-28DC-48C5-B75E-B0D1F33E6279}" destId="{939B76D1-BB33-4E50-9ECD-839FB5787B95}" srcOrd="0" destOrd="0" presId="urn:diagrams.loki3.com/BracketList"/>
    <dgm:cxn modelId="{997AF6DE-9802-4842-96EC-E457543D4099}" srcId="{EEA47F19-311D-44B3-AAA4-35C98BD4844B}" destId="{E055884F-7426-4921-A0E5-9CA56A76B49A}" srcOrd="2" destOrd="0" parTransId="{A220DF32-CC6B-446C-B398-3C6FF19DF138}" sibTransId="{EADBA54B-8207-46FB-8C83-E7274B6ED163}"/>
    <dgm:cxn modelId="{592F709B-0D71-4665-94FE-FCFCC1F99F37}" type="presOf" srcId="{48096665-F98A-4372-9642-AA104F5D458A}" destId="{B471A916-B6F4-4017-A447-E2C98CEE19B9}" srcOrd="0" destOrd="0" presId="urn:diagrams.loki3.com/BracketList"/>
    <dgm:cxn modelId="{45E7555C-A21A-4EDC-9BCD-7FDE66998A88}" type="presOf" srcId="{4B4A2A45-FFA7-47F5-A99D-A2DFD7698107}" destId="{9A05939C-6B40-4C32-897A-4A6DC3E71E5B}" srcOrd="0" destOrd="0" presId="urn:diagrams.loki3.com/BracketList"/>
    <dgm:cxn modelId="{9CBF9DF9-AB9B-4A23-9199-3C2DD5A0CE43}" srcId="{EEA47F19-311D-44B3-AAA4-35C98BD4844B}" destId="{E1B79EE1-1157-4302-AB0B-8FEDC81165FD}" srcOrd="1" destOrd="0" parTransId="{D901DA59-A95A-4489-99A8-4140EE7BA89A}" sibTransId="{E99A6F9C-C544-4400-B178-20BC6CFFFE07}"/>
    <dgm:cxn modelId="{40D3676A-F1A5-4427-A548-CBF9A5223C2B}" type="presParOf" srcId="{EFEB1020-9C17-48DC-BBE0-54FA743F9F75}" destId="{98695426-23ED-40C0-90A1-2BB445DEBC64}" srcOrd="0" destOrd="0" presId="urn:diagrams.loki3.com/BracketList"/>
    <dgm:cxn modelId="{B99D9979-491A-40BC-A44D-704510C66282}" type="presParOf" srcId="{98695426-23ED-40C0-90A1-2BB445DEBC64}" destId="{C6144CDB-22C1-4337-9F95-C3A522A707D1}" srcOrd="0" destOrd="0" presId="urn:diagrams.loki3.com/BracketList"/>
    <dgm:cxn modelId="{3F038A8C-54CA-4C12-A4D5-3697C0B0FBA8}" type="presParOf" srcId="{98695426-23ED-40C0-90A1-2BB445DEBC64}" destId="{02385D1D-92EB-445D-B736-940004751C79}" srcOrd="1" destOrd="0" presId="urn:diagrams.loki3.com/BracketList"/>
    <dgm:cxn modelId="{F23B245D-83AC-4E44-9437-D8C1D4427331}" type="presParOf" srcId="{98695426-23ED-40C0-90A1-2BB445DEBC64}" destId="{99D36636-E395-439F-A79A-29C0BFB6F7E4}" srcOrd="2" destOrd="0" presId="urn:diagrams.loki3.com/BracketList"/>
    <dgm:cxn modelId="{8BB22B44-3292-44A1-98F4-F5A8176417B5}" type="presParOf" srcId="{98695426-23ED-40C0-90A1-2BB445DEBC64}" destId="{7BB6658A-32E0-42C7-B82A-240BF45CF27D}" srcOrd="3" destOrd="0" presId="urn:diagrams.loki3.com/BracketList"/>
    <dgm:cxn modelId="{C04665F8-7E1A-4C16-AABE-A33AF5389545}" type="presParOf" srcId="{EFEB1020-9C17-48DC-BBE0-54FA743F9F75}" destId="{5B3CB043-7A92-47E9-A4C4-39EC715F2552}" srcOrd="1" destOrd="0" presId="urn:diagrams.loki3.com/BracketList"/>
    <dgm:cxn modelId="{E8028D0D-089D-42C5-B5EB-64B3BC2137A7}" type="presParOf" srcId="{EFEB1020-9C17-48DC-BBE0-54FA743F9F75}" destId="{D9DF5E9A-39D4-44B7-A326-58B07A05D91E}" srcOrd="2" destOrd="0" presId="urn:diagrams.loki3.com/BracketList"/>
    <dgm:cxn modelId="{8E15159D-3AB1-440E-8894-59BE2B56B134}" type="presParOf" srcId="{D9DF5E9A-39D4-44B7-A326-58B07A05D91E}" destId="{F40D94EA-52E0-4740-A924-EAF350BDF213}" srcOrd="0" destOrd="0" presId="urn:diagrams.loki3.com/BracketList"/>
    <dgm:cxn modelId="{2C9CC56C-A542-4653-888C-37B18F18AC1C}" type="presParOf" srcId="{D9DF5E9A-39D4-44B7-A326-58B07A05D91E}" destId="{0E930D30-96BC-4D43-B65A-EE88C46DBE48}" srcOrd="1" destOrd="0" presId="urn:diagrams.loki3.com/BracketList"/>
    <dgm:cxn modelId="{C4F76B05-4424-487A-8D78-1F339773380F}" type="presParOf" srcId="{D9DF5E9A-39D4-44B7-A326-58B07A05D91E}" destId="{5831BF15-ED1F-4BD5-857B-18B8E573D9AB}" srcOrd="2" destOrd="0" presId="urn:diagrams.loki3.com/BracketList"/>
    <dgm:cxn modelId="{9684803F-D7ED-4E86-98D4-25A7B956A53E}" type="presParOf" srcId="{D9DF5E9A-39D4-44B7-A326-58B07A05D91E}" destId="{C6BA9D27-2D60-4BA7-98A9-E18E57FDB6CB}" srcOrd="3" destOrd="0" presId="urn:diagrams.loki3.com/BracketList"/>
    <dgm:cxn modelId="{CAAAF0B7-68D1-4FE6-9F89-AF4A1B4DB582}" type="presParOf" srcId="{EFEB1020-9C17-48DC-BBE0-54FA743F9F75}" destId="{5A002753-9FCA-4DC5-B8A6-1F7632BDDE58}" srcOrd="3" destOrd="0" presId="urn:diagrams.loki3.com/BracketList"/>
    <dgm:cxn modelId="{E925D2BD-B112-4BAD-B36C-8E73DF494DB0}" type="presParOf" srcId="{EFEB1020-9C17-48DC-BBE0-54FA743F9F75}" destId="{9709DCCB-B8A8-47BC-A303-F9EC41DA889E}" srcOrd="4" destOrd="0" presId="urn:diagrams.loki3.com/BracketList"/>
    <dgm:cxn modelId="{DB8B94F4-2A60-4DB1-8236-F85C9F7015D4}" type="presParOf" srcId="{9709DCCB-B8A8-47BC-A303-F9EC41DA889E}" destId="{CCB8139E-CA19-491D-9FCD-6BF28923C725}" srcOrd="0" destOrd="0" presId="urn:diagrams.loki3.com/BracketList"/>
    <dgm:cxn modelId="{2B8D4E56-DF9C-4ECA-BBB6-3862D049AD70}" type="presParOf" srcId="{9709DCCB-B8A8-47BC-A303-F9EC41DA889E}" destId="{14D1633C-A097-4A5A-8269-B04E98857E56}" srcOrd="1" destOrd="0" presId="urn:diagrams.loki3.com/BracketList"/>
    <dgm:cxn modelId="{91A77F78-8116-4035-A3EB-EC68BEA24561}" type="presParOf" srcId="{9709DCCB-B8A8-47BC-A303-F9EC41DA889E}" destId="{82B38D6F-2AA7-4339-A71D-28AA55699178}" srcOrd="2" destOrd="0" presId="urn:diagrams.loki3.com/BracketList"/>
    <dgm:cxn modelId="{DA9B824D-FE3E-4889-9FF3-049627BDF64A}" type="presParOf" srcId="{9709DCCB-B8A8-47BC-A303-F9EC41DA889E}" destId="{FFFD7BD8-195B-4FA4-9414-4F4C582F5570}" srcOrd="3" destOrd="0" presId="urn:diagrams.loki3.com/BracketList"/>
    <dgm:cxn modelId="{56B9371C-497F-4A89-B756-5F7C42096761}" type="presParOf" srcId="{EFEB1020-9C17-48DC-BBE0-54FA743F9F75}" destId="{D3A122A3-FC4C-4845-B4FF-0E74CF3D50D3}" srcOrd="5" destOrd="0" presId="urn:diagrams.loki3.com/BracketList"/>
    <dgm:cxn modelId="{B403F54A-3FF2-4890-8A79-6EFCF82C7650}" type="presParOf" srcId="{EFEB1020-9C17-48DC-BBE0-54FA743F9F75}" destId="{CCB5FDA4-BEC8-4CA1-835A-2A3BEEBEC456}" srcOrd="6" destOrd="0" presId="urn:diagrams.loki3.com/BracketList"/>
    <dgm:cxn modelId="{4B44A869-3D6A-4E84-BD16-259932531854}" type="presParOf" srcId="{CCB5FDA4-BEC8-4CA1-835A-2A3BEEBEC456}" destId="{9312B733-3AEB-49F6-8245-08553BA2949B}" srcOrd="0" destOrd="0" presId="urn:diagrams.loki3.com/BracketList"/>
    <dgm:cxn modelId="{B70F3F88-00DB-494C-A8A9-B6FAF5F0FB5B}" type="presParOf" srcId="{CCB5FDA4-BEC8-4CA1-835A-2A3BEEBEC456}" destId="{435AB433-2559-485A-A03D-C32F36288071}" srcOrd="1" destOrd="0" presId="urn:diagrams.loki3.com/BracketList"/>
    <dgm:cxn modelId="{25C710FC-34AF-44EF-A59D-3394CA60D85F}" type="presParOf" srcId="{CCB5FDA4-BEC8-4CA1-835A-2A3BEEBEC456}" destId="{C13B9160-72D5-46E0-A1C0-91E8634DFAE2}" srcOrd="2" destOrd="0" presId="urn:diagrams.loki3.com/BracketList"/>
    <dgm:cxn modelId="{4F515378-8FCB-4200-A427-287CBD23E029}" type="presParOf" srcId="{CCB5FDA4-BEC8-4CA1-835A-2A3BEEBEC456}" destId="{9893D59A-7FEC-486D-89C4-D28135F6121C}" srcOrd="3" destOrd="0" presId="urn:diagrams.loki3.com/BracketList"/>
    <dgm:cxn modelId="{EF807BA3-80CB-4F2A-A0DB-CEBE4DF6D9AF}" type="presParOf" srcId="{EFEB1020-9C17-48DC-BBE0-54FA743F9F75}" destId="{A421D242-ABBF-45EB-97FD-83930430328F}" srcOrd="7" destOrd="0" presId="urn:diagrams.loki3.com/BracketList"/>
    <dgm:cxn modelId="{18CD0900-03D4-4FC5-947C-D63509C4CD0B}" type="presParOf" srcId="{EFEB1020-9C17-48DC-BBE0-54FA743F9F75}" destId="{F0DED400-B200-4EA2-AB34-CCFF58E07A6E}" srcOrd="8" destOrd="0" presId="urn:diagrams.loki3.com/BracketList"/>
    <dgm:cxn modelId="{9B164F5B-734B-4F1A-B5FC-825850C19B16}" type="presParOf" srcId="{F0DED400-B200-4EA2-AB34-CCFF58E07A6E}" destId="{EFAACCF6-3A6A-4536-89B0-F0A7C44F6BE1}" srcOrd="0" destOrd="0" presId="urn:diagrams.loki3.com/BracketList"/>
    <dgm:cxn modelId="{3FF0B257-0F12-4315-B902-EFA379523963}" type="presParOf" srcId="{F0DED400-B200-4EA2-AB34-CCFF58E07A6E}" destId="{6497CA82-45EE-4BD1-AEB4-CC3961FBFB74}" srcOrd="1" destOrd="0" presId="urn:diagrams.loki3.com/BracketList"/>
    <dgm:cxn modelId="{DF592281-E118-4B69-9CCF-70AF651B01A6}" type="presParOf" srcId="{F0DED400-B200-4EA2-AB34-CCFF58E07A6E}" destId="{CD7548DD-1E84-4DA7-B1D0-28F3E4EBFF82}" srcOrd="2" destOrd="0" presId="urn:diagrams.loki3.com/BracketList"/>
    <dgm:cxn modelId="{9F1E4FB8-5C35-47B7-97D1-1B3FE4D187FF}" type="presParOf" srcId="{F0DED400-B200-4EA2-AB34-CCFF58E07A6E}" destId="{9A05939C-6B40-4C32-897A-4A6DC3E71E5B}" srcOrd="3" destOrd="0" presId="urn:diagrams.loki3.com/BracketList"/>
    <dgm:cxn modelId="{EFBC8BF5-74D5-4BA5-8595-FB4D4195FE8A}" type="presParOf" srcId="{EFEB1020-9C17-48DC-BBE0-54FA743F9F75}" destId="{569EA799-9807-4770-B698-79D3EF79120B}" srcOrd="9" destOrd="0" presId="urn:diagrams.loki3.com/BracketList"/>
    <dgm:cxn modelId="{ECBEAB31-02B3-4BB7-9F23-86A443F5C1B5}" type="presParOf" srcId="{EFEB1020-9C17-48DC-BBE0-54FA743F9F75}" destId="{2B991069-479A-498A-AF83-5B33CD9F12C6}" srcOrd="10" destOrd="0" presId="urn:diagrams.loki3.com/BracketList"/>
    <dgm:cxn modelId="{F47DB912-6496-476C-B68A-9036EE976258}" type="presParOf" srcId="{2B991069-479A-498A-AF83-5B33CD9F12C6}" destId="{939B76D1-BB33-4E50-9ECD-839FB5787B95}" srcOrd="0" destOrd="0" presId="urn:diagrams.loki3.com/BracketList"/>
    <dgm:cxn modelId="{33A80CE5-6C7B-432F-89DE-1673D3716C5B}" type="presParOf" srcId="{2B991069-479A-498A-AF83-5B33CD9F12C6}" destId="{7845F59F-6101-48DE-ABCC-EC5351843F5B}" srcOrd="1" destOrd="0" presId="urn:diagrams.loki3.com/BracketList"/>
    <dgm:cxn modelId="{340A5576-FFD2-4D94-9DCC-AD3F8BF21F1F}" type="presParOf" srcId="{2B991069-479A-498A-AF83-5B33CD9F12C6}" destId="{8DC06B04-AA78-4007-96F1-AC66800E204E}" srcOrd="2" destOrd="0" presId="urn:diagrams.loki3.com/BracketList"/>
    <dgm:cxn modelId="{E662D7B8-D92F-48DE-93D1-CA78B80A4A54}" type="presParOf" srcId="{2B991069-479A-498A-AF83-5B33CD9F12C6}" destId="{B43D6F8D-5103-4DCA-8971-053A6B7A987B}" srcOrd="3" destOrd="0" presId="urn:diagrams.loki3.com/BracketList"/>
    <dgm:cxn modelId="{D6B0531F-365B-4DBA-B947-AE065D85AEE0}" type="presParOf" srcId="{EFEB1020-9C17-48DC-BBE0-54FA743F9F75}" destId="{1DEFA11E-9373-40F9-A3AA-EE96EB176FFC}" srcOrd="11" destOrd="0" presId="urn:diagrams.loki3.com/BracketList"/>
    <dgm:cxn modelId="{6A4A9BA4-9871-4F5E-9DDA-A3EA479D8058}" type="presParOf" srcId="{EFEB1020-9C17-48DC-BBE0-54FA743F9F75}" destId="{4B12A308-E2AF-4F45-882B-691EF4FA1B43}" srcOrd="12" destOrd="0" presId="urn:diagrams.loki3.com/BracketList"/>
    <dgm:cxn modelId="{E1A2927A-57E3-4A4D-8857-71EA65BD5629}" type="presParOf" srcId="{4B12A308-E2AF-4F45-882B-691EF4FA1B43}" destId="{B471A916-B6F4-4017-A447-E2C98CEE19B9}" srcOrd="0" destOrd="0" presId="urn:diagrams.loki3.com/BracketList"/>
    <dgm:cxn modelId="{D396386B-6B0B-4561-8BBA-EF1C8A340ED1}" type="presParOf" srcId="{4B12A308-E2AF-4F45-882B-691EF4FA1B43}" destId="{7F976215-9D17-4223-A92A-D3302071B429}" srcOrd="1" destOrd="0" presId="urn:diagrams.loki3.com/BracketList"/>
    <dgm:cxn modelId="{68FE48FE-55C0-4E0F-8B79-55FD1458A9FD}" type="presParOf" srcId="{4B12A308-E2AF-4F45-882B-691EF4FA1B43}" destId="{C984C73F-7C05-410A-B91E-AD111AE0E45B}" srcOrd="2" destOrd="0" presId="urn:diagrams.loki3.com/BracketList"/>
    <dgm:cxn modelId="{BCC5A2FD-E23F-4AC2-BB0E-4219C8657D7A}" type="presParOf" srcId="{4B12A308-E2AF-4F45-882B-691EF4FA1B43}" destId="{260E7D26-6540-4407-AA35-D081FC05F135}" srcOrd="3" destOrd="0" presId="urn:diagrams.loki3.com/BracketList"/>
    <dgm:cxn modelId="{16FFA469-870A-4453-9471-39CB84B588A1}" type="presParOf" srcId="{EFEB1020-9C17-48DC-BBE0-54FA743F9F75}" destId="{87942DC7-D611-481D-85C3-17E9EE928CC9}" srcOrd="13" destOrd="0" presId="urn:diagrams.loki3.com/BracketList"/>
    <dgm:cxn modelId="{7851F925-1252-4F3F-9162-4F3C79B75204}" type="presParOf" srcId="{EFEB1020-9C17-48DC-BBE0-54FA743F9F75}" destId="{5A582BDF-EB51-42B9-AFE8-1D18A89089BC}" srcOrd="14" destOrd="0" presId="urn:diagrams.loki3.com/BracketList"/>
    <dgm:cxn modelId="{63973306-74A2-49F1-8557-CD8022048B52}" type="presParOf" srcId="{5A582BDF-EB51-42B9-AFE8-1D18A89089BC}" destId="{320B77C6-F8A0-4CEB-8B55-79E4A1BAF9E9}" srcOrd="0" destOrd="0" presId="urn:diagrams.loki3.com/BracketList"/>
    <dgm:cxn modelId="{5C543EC2-339F-4E2B-91F1-21CC0AEA8FBB}" type="presParOf" srcId="{5A582BDF-EB51-42B9-AFE8-1D18A89089BC}" destId="{803A06C6-F698-48F4-A91D-0B2B17EECBA4}" srcOrd="1" destOrd="0" presId="urn:diagrams.loki3.com/BracketList"/>
    <dgm:cxn modelId="{350ED6CB-0BC1-4E42-B741-79C387E42590}" type="presParOf" srcId="{5A582BDF-EB51-42B9-AFE8-1D18A89089BC}" destId="{4A43BD3F-83F2-4A36-B8AE-CC5DC27FAC9E}" srcOrd="2" destOrd="0" presId="urn:diagrams.loki3.com/BracketList"/>
    <dgm:cxn modelId="{4B15C173-7E00-4171-BEAF-F9D7620EBE36}" type="presParOf" srcId="{5A582BDF-EB51-42B9-AFE8-1D18A89089BC}" destId="{E8E0050D-5592-4FFB-BC24-07DF887B3DF2}" srcOrd="3" destOrd="0" presId="urn:diagrams.loki3.com/Bracket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B1BE2A8E-285E-4C69-9BFF-CE48B252AA50}" type="doc">
      <dgm:prSet loTypeId="urn:microsoft.com/office/officeart/2005/8/layout/radial6" loCatId="relationship" qsTypeId="urn:microsoft.com/office/officeart/2005/8/quickstyle/simple1" qsCatId="simple" csTypeId="urn:microsoft.com/office/officeart/2005/8/colors/colorful3" csCatId="colorful" phldr="1"/>
      <dgm:spPr/>
      <dgm:t>
        <a:bodyPr/>
        <a:lstStyle/>
        <a:p>
          <a:endParaRPr lang="en-US"/>
        </a:p>
      </dgm:t>
    </dgm:pt>
    <dgm:pt modelId="{9ED1A3B2-A381-4201-823D-E4B4F944886D}">
      <dgm:prSet phldrT="[Text]"/>
      <dgm:spPr/>
      <dgm:t>
        <a:bodyPr/>
        <a:lstStyle/>
        <a:p>
          <a:r>
            <a:rPr lang="sr-Cyrl-RS" dirty="0">
              <a:solidFill>
                <a:schemeClr val="bg1"/>
              </a:solidFill>
            </a:rPr>
            <a:t>Укупни расходи и издаци </a:t>
          </a:r>
          <a:r>
            <a:rPr lang="sr-Cyrl-RS" dirty="0" smtClean="0">
              <a:solidFill>
                <a:schemeClr val="tx1"/>
              </a:solidFill>
            </a:rPr>
            <a:t>124,400,000</a:t>
          </a:r>
          <a:endParaRPr lang="en-US" dirty="0">
            <a:solidFill>
              <a:schemeClr val="tx1"/>
            </a:solidFill>
          </a:endParaRPr>
        </a:p>
      </dgm:t>
    </dgm:pt>
    <dgm:pt modelId="{73ADFC91-EAB5-4621-8C76-D207DF7E46EB}" type="parTrans" cxnId="{28F1F12C-F4AD-4E97-81E8-8618F0209646}">
      <dgm:prSet/>
      <dgm:spPr/>
      <dgm:t>
        <a:bodyPr/>
        <a:lstStyle/>
        <a:p>
          <a:endParaRPr lang="en-US"/>
        </a:p>
      </dgm:t>
    </dgm:pt>
    <dgm:pt modelId="{BBBE51B8-3D99-4D37-A53E-85F69FB1F8D4}" type="sibTrans" cxnId="{28F1F12C-F4AD-4E97-81E8-8618F0209646}">
      <dgm:prSet/>
      <dgm:spPr/>
      <dgm:t>
        <a:bodyPr/>
        <a:lstStyle/>
        <a:p>
          <a:endParaRPr lang="en-US"/>
        </a:p>
      </dgm:t>
    </dgm:pt>
    <dgm:pt modelId="{A7091EAC-498C-4E8C-B46B-331B042A0C75}">
      <dgm:prSet phldrT="[Text]" custT="1"/>
      <dgm:spPr/>
      <dgm:t>
        <a:bodyPr/>
        <a:lstStyle/>
        <a:p>
          <a:r>
            <a:rPr lang="ru-RU" sz="1000" dirty="0">
              <a:solidFill>
                <a:schemeClr val="bg1"/>
              </a:solidFill>
            </a:rPr>
            <a:t>Коришћење роба и услуга </a:t>
          </a:r>
          <a:r>
            <a:rPr lang="sr-Cyrl-RS" sz="1000" dirty="0" smtClean="0">
              <a:solidFill>
                <a:schemeClr val="tx1"/>
              </a:solidFill>
            </a:rPr>
            <a:t>49,590,000 </a:t>
          </a:r>
          <a:r>
            <a:rPr lang="ru-RU" sz="1000" dirty="0" smtClean="0">
              <a:solidFill>
                <a:schemeClr val="bg1"/>
              </a:solidFill>
            </a:rPr>
            <a:t>динара</a:t>
          </a:r>
          <a:endParaRPr lang="en-US" sz="1000" dirty="0">
            <a:solidFill>
              <a:schemeClr val="bg1"/>
            </a:solidFill>
          </a:endParaRPr>
        </a:p>
      </dgm:t>
    </dgm:pt>
    <dgm:pt modelId="{5263AC43-AEF9-405C-B9BD-C1E77733E429}" type="parTrans" cxnId="{AE26F329-897E-412E-A92A-D95A8804158B}">
      <dgm:prSet/>
      <dgm:spPr/>
      <dgm:t>
        <a:bodyPr/>
        <a:lstStyle/>
        <a:p>
          <a:endParaRPr lang="en-US"/>
        </a:p>
      </dgm:t>
    </dgm:pt>
    <dgm:pt modelId="{686A1A37-AC61-4EC6-8398-59788F898E91}" type="sibTrans" cxnId="{AE26F329-897E-412E-A92A-D95A8804158B}">
      <dgm:prSet/>
      <dgm:spPr/>
      <dgm:t>
        <a:bodyPr/>
        <a:lstStyle/>
        <a:p>
          <a:endParaRPr lang="en-US"/>
        </a:p>
      </dgm:t>
    </dgm:pt>
    <dgm:pt modelId="{7D1C9009-9B60-4C15-8E3B-F949FAB90776}">
      <dgm:prSet phldrT="[Text]" phldr="1"/>
      <dgm:spPr/>
      <dgm:t>
        <a:bodyPr/>
        <a:lstStyle/>
        <a:p>
          <a:endParaRPr lang="en-US" dirty="0"/>
        </a:p>
      </dgm:t>
    </dgm:pt>
    <dgm:pt modelId="{E75197AC-E7B0-4C26-9D1F-47E47BE7CCEF}" type="parTrans" cxnId="{4E6E6427-5348-4ECF-99CC-46CA5F3BDA5F}">
      <dgm:prSet/>
      <dgm:spPr/>
      <dgm:t>
        <a:bodyPr/>
        <a:lstStyle/>
        <a:p>
          <a:endParaRPr lang="en-US"/>
        </a:p>
      </dgm:t>
    </dgm:pt>
    <dgm:pt modelId="{9D56A871-CE7A-4922-AAF9-9D95A29D1039}" type="sibTrans" cxnId="{4E6E6427-5348-4ECF-99CC-46CA5F3BDA5F}">
      <dgm:prSet/>
      <dgm:spPr/>
      <dgm:t>
        <a:bodyPr/>
        <a:lstStyle/>
        <a:p>
          <a:endParaRPr lang="en-US"/>
        </a:p>
      </dgm:t>
    </dgm:pt>
    <dgm:pt modelId="{BEBB7508-5593-4665-86D9-67DC9EEDFE00}">
      <dgm:prSet phldrT="[Text]" phldr="1"/>
      <dgm:spPr/>
      <dgm:t>
        <a:bodyPr/>
        <a:lstStyle/>
        <a:p>
          <a:endParaRPr lang="en-US"/>
        </a:p>
      </dgm:t>
    </dgm:pt>
    <dgm:pt modelId="{C01D930E-241E-4B8F-9FFE-A12F23D4AE61}" type="parTrans" cxnId="{8AD44159-442C-4DEC-ACDC-2060DD6FE511}">
      <dgm:prSet/>
      <dgm:spPr/>
      <dgm:t>
        <a:bodyPr/>
        <a:lstStyle/>
        <a:p>
          <a:endParaRPr lang="en-US"/>
        </a:p>
      </dgm:t>
    </dgm:pt>
    <dgm:pt modelId="{8C2D30BC-9728-4727-AC9C-7DD1886B66DA}" type="sibTrans" cxnId="{8AD44159-442C-4DEC-ACDC-2060DD6FE511}">
      <dgm:prSet/>
      <dgm:spPr/>
      <dgm:t>
        <a:bodyPr/>
        <a:lstStyle/>
        <a:p>
          <a:endParaRPr lang="en-US"/>
        </a:p>
      </dgm:t>
    </dgm:pt>
    <dgm:pt modelId="{DC185536-47EC-480B-B419-24BC666B206E}">
      <dgm:prSet phldrT="[Text]" phldr="1"/>
      <dgm:spPr/>
      <dgm:t>
        <a:bodyPr/>
        <a:lstStyle/>
        <a:p>
          <a:endParaRPr lang="en-US"/>
        </a:p>
      </dgm:t>
    </dgm:pt>
    <dgm:pt modelId="{43B3845C-4A8E-4186-AC01-CB23C9CE3CE4}" type="parTrans" cxnId="{D6D3D766-AAF1-452B-B7A5-DE64D7EFBDAC}">
      <dgm:prSet/>
      <dgm:spPr/>
      <dgm:t>
        <a:bodyPr/>
        <a:lstStyle/>
        <a:p>
          <a:endParaRPr lang="en-US"/>
        </a:p>
      </dgm:t>
    </dgm:pt>
    <dgm:pt modelId="{FF327DB0-0FCC-45EC-A004-6349AB5E0A19}" type="sibTrans" cxnId="{D6D3D766-AAF1-452B-B7A5-DE64D7EFBDAC}">
      <dgm:prSet/>
      <dgm:spPr/>
      <dgm:t>
        <a:bodyPr/>
        <a:lstStyle/>
        <a:p>
          <a:endParaRPr lang="en-US"/>
        </a:p>
      </dgm:t>
    </dgm:pt>
    <dgm:pt modelId="{343B6168-99DB-4C0C-9BE7-E54D7B80C5AD}">
      <dgm:prSet phldrT="[Text]" phldr="1"/>
      <dgm:spPr/>
      <dgm:t>
        <a:bodyPr/>
        <a:lstStyle/>
        <a:p>
          <a:endParaRPr lang="en-US"/>
        </a:p>
      </dgm:t>
    </dgm:pt>
    <dgm:pt modelId="{6F98FC42-2370-4FD0-A627-0708511F7F32}" type="parTrans" cxnId="{3DFE3AE5-6DA5-4440-A66F-1437FD4DC5D4}">
      <dgm:prSet/>
      <dgm:spPr/>
      <dgm:t>
        <a:bodyPr/>
        <a:lstStyle/>
        <a:p>
          <a:endParaRPr lang="en-US"/>
        </a:p>
      </dgm:t>
    </dgm:pt>
    <dgm:pt modelId="{95FBDDB6-4174-4619-B543-81DEF6B7716A}" type="sibTrans" cxnId="{3DFE3AE5-6DA5-4440-A66F-1437FD4DC5D4}">
      <dgm:prSet/>
      <dgm:spPr/>
      <dgm:t>
        <a:bodyPr/>
        <a:lstStyle/>
        <a:p>
          <a:endParaRPr lang="en-US"/>
        </a:p>
      </dgm:t>
    </dgm:pt>
    <dgm:pt modelId="{AC73436A-3EE6-4AB1-8B81-F0B7414514C2}">
      <dgm:prSet phldrT="[Text]" phldr="1"/>
      <dgm:spPr/>
      <dgm:t>
        <a:bodyPr/>
        <a:lstStyle/>
        <a:p>
          <a:endParaRPr lang="en-US"/>
        </a:p>
      </dgm:t>
    </dgm:pt>
    <dgm:pt modelId="{67F09836-65ED-439A-8E55-BF0FF6A12BA6}" type="parTrans" cxnId="{667A6532-F93A-4FD0-BD4D-A1165020F36F}">
      <dgm:prSet/>
      <dgm:spPr/>
      <dgm:t>
        <a:bodyPr/>
        <a:lstStyle/>
        <a:p>
          <a:endParaRPr lang="en-US"/>
        </a:p>
      </dgm:t>
    </dgm:pt>
    <dgm:pt modelId="{6C19F97B-9D99-4777-817C-1695A372D4F1}" type="sibTrans" cxnId="{667A6532-F93A-4FD0-BD4D-A1165020F36F}">
      <dgm:prSet/>
      <dgm:spPr/>
      <dgm:t>
        <a:bodyPr/>
        <a:lstStyle/>
        <a:p>
          <a:endParaRPr lang="en-US"/>
        </a:p>
      </dgm:t>
    </dgm:pt>
    <dgm:pt modelId="{352A865C-AD96-4AB1-8A5C-397B7A7D9B07}">
      <dgm:prSet phldrT="[Text]" phldr="1"/>
      <dgm:spPr/>
      <dgm:t>
        <a:bodyPr/>
        <a:lstStyle/>
        <a:p>
          <a:endParaRPr lang="en-US"/>
        </a:p>
      </dgm:t>
    </dgm:pt>
    <dgm:pt modelId="{7EC1ADA9-9F6E-4AFC-AE86-4831D523AA38}" type="parTrans" cxnId="{464AEB83-A961-4BF3-980D-8DBCF9264695}">
      <dgm:prSet/>
      <dgm:spPr/>
      <dgm:t>
        <a:bodyPr/>
        <a:lstStyle/>
        <a:p>
          <a:endParaRPr lang="en-US"/>
        </a:p>
      </dgm:t>
    </dgm:pt>
    <dgm:pt modelId="{7473CF13-22F0-41AF-BD4E-305659448BE2}" type="sibTrans" cxnId="{464AEB83-A961-4BF3-980D-8DBCF9264695}">
      <dgm:prSet/>
      <dgm:spPr/>
      <dgm:t>
        <a:bodyPr/>
        <a:lstStyle/>
        <a:p>
          <a:endParaRPr lang="en-US"/>
        </a:p>
      </dgm:t>
    </dgm:pt>
    <dgm:pt modelId="{91651A17-950C-49EC-8C35-2517548AE9E6}">
      <dgm:prSet custT="1"/>
      <dgm:spPr/>
      <dgm:t>
        <a:bodyPr/>
        <a:lstStyle/>
        <a:p>
          <a:r>
            <a:rPr lang="sr-Cyrl-RS" sz="1000" dirty="0">
              <a:solidFill>
                <a:schemeClr val="bg1"/>
              </a:solidFill>
            </a:rPr>
            <a:t>Капитални издаци </a:t>
          </a:r>
          <a:r>
            <a:rPr lang="sr-Cyrl-RS" sz="1000" dirty="0" smtClean="0">
              <a:solidFill>
                <a:schemeClr val="tx1"/>
              </a:solidFill>
            </a:rPr>
            <a:t>4,200,000 </a:t>
          </a:r>
          <a:r>
            <a:rPr lang="sr-Cyrl-RS" sz="1000" dirty="0">
              <a:solidFill>
                <a:schemeClr val="bg1"/>
              </a:solidFill>
            </a:rPr>
            <a:t>динара</a:t>
          </a:r>
          <a:endParaRPr lang="en-US" sz="1000" dirty="0">
            <a:solidFill>
              <a:schemeClr val="bg1"/>
            </a:solidFill>
          </a:endParaRPr>
        </a:p>
      </dgm:t>
    </dgm:pt>
    <dgm:pt modelId="{842A79D3-4827-4424-A76D-539154392405}" type="parTrans" cxnId="{E14E4EEE-087E-4E8C-92C7-D48A2C2A60C4}">
      <dgm:prSet/>
      <dgm:spPr/>
      <dgm:t>
        <a:bodyPr/>
        <a:lstStyle/>
        <a:p>
          <a:endParaRPr lang="en-US"/>
        </a:p>
      </dgm:t>
    </dgm:pt>
    <dgm:pt modelId="{8962C693-DF60-43F6-9F43-7615C2E1439A}" type="sibTrans" cxnId="{E14E4EEE-087E-4E8C-92C7-D48A2C2A60C4}">
      <dgm:prSet/>
      <dgm:spPr/>
      <dgm:t>
        <a:bodyPr/>
        <a:lstStyle/>
        <a:p>
          <a:endParaRPr lang="en-US"/>
        </a:p>
      </dgm:t>
    </dgm:pt>
    <dgm:pt modelId="{3641F520-BAF8-4BA4-A826-44FA753A5F4E}">
      <dgm:prSet/>
      <dgm:spPr/>
      <dgm:t>
        <a:bodyPr/>
        <a:lstStyle/>
        <a:p>
          <a:endParaRPr lang="en-US" dirty="0"/>
        </a:p>
      </dgm:t>
    </dgm:pt>
    <dgm:pt modelId="{31D6B297-275C-4FAC-A07E-4467512471AD}" type="parTrans" cxnId="{D5A26C81-B5CA-4FF9-85ED-60967857EFA6}">
      <dgm:prSet/>
      <dgm:spPr/>
      <dgm:t>
        <a:bodyPr/>
        <a:lstStyle/>
        <a:p>
          <a:endParaRPr lang="en-US"/>
        </a:p>
      </dgm:t>
    </dgm:pt>
    <dgm:pt modelId="{53B82682-8E0C-4903-98EA-36CBB0B8A63B}" type="sibTrans" cxnId="{D5A26C81-B5CA-4FF9-85ED-60967857EFA6}">
      <dgm:prSet/>
      <dgm:spPr/>
      <dgm:t>
        <a:bodyPr/>
        <a:lstStyle/>
        <a:p>
          <a:endParaRPr lang="en-US"/>
        </a:p>
      </dgm:t>
    </dgm:pt>
    <dgm:pt modelId="{3BA9396D-1753-43D3-A703-A75A7C19204B}">
      <dgm:prSet/>
      <dgm:spPr/>
      <dgm:t>
        <a:bodyPr/>
        <a:lstStyle/>
        <a:p>
          <a:endParaRPr lang="en-US" dirty="0"/>
        </a:p>
      </dgm:t>
    </dgm:pt>
    <dgm:pt modelId="{FDC0F8DA-00AF-40CD-B616-B7AA7472101C}" type="parTrans" cxnId="{4A16358E-6F75-4AC0-B6E5-E26F15B1A750}">
      <dgm:prSet/>
      <dgm:spPr/>
      <dgm:t>
        <a:bodyPr/>
        <a:lstStyle/>
        <a:p>
          <a:endParaRPr lang="en-US"/>
        </a:p>
      </dgm:t>
    </dgm:pt>
    <dgm:pt modelId="{869210E2-CDFB-49E6-A3F9-D5A55D2018F0}" type="sibTrans" cxnId="{4A16358E-6F75-4AC0-B6E5-E26F15B1A750}">
      <dgm:prSet/>
      <dgm:spPr/>
      <dgm:t>
        <a:bodyPr/>
        <a:lstStyle/>
        <a:p>
          <a:endParaRPr lang="en-US"/>
        </a:p>
      </dgm:t>
    </dgm:pt>
    <dgm:pt modelId="{C64FD589-26EA-483C-BB5E-C8324A82EAF5}">
      <dgm:prSet/>
      <dgm:spPr/>
      <dgm:t>
        <a:bodyPr/>
        <a:lstStyle/>
        <a:p>
          <a:endParaRPr lang="en-US" dirty="0"/>
        </a:p>
      </dgm:t>
    </dgm:pt>
    <dgm:pt modelId="{1E312D33-14E1-4B2B-A210-2A735401CE1C}" type="parTrans" cxnId="{B6507D96-25C4-4121-9433-2A113978B784}">
      <dgm:prSet/>
      <dgm:spPr/>
      <dgm:t>
        <a:bodyPr/>
        <a:lstStyle/>
        <a:p>
          <a:endParaRPr lang="en-US"/>
        </a:p>
      </dgm:t>
    </dgm:pt>
    <dgm:pt modelId="{46E45D53-1277-4C97-8E3B-323B4EBF62F5}" type="sibTrans" cxnId="{B6507D96-25C4-4121-9433-2A113978B784}">
      <dgm:prSet/>
      <dgm:spPr/>
      <dgm:t>
        <a:bodyPr/>
        <a:lstStyle/>
        <a:p>
          <a:endParaRPr lang="en-US"/>
        </a:p>
      </dgm:t>
    </dgm:pt>
    <dgm:pt modelId="{4746DA87-483C-4B84-9A22-BC58F96CB23A}">
      <dgm:prSet custT="1"/>
      <dgm:spPr/>
      <dgm:t>
        <a:bodyPr/>
        <a:lstStyle/>
        <a:p>
          <a:r>
            <a:rPr lang="sr-Cyrl-RS" sz="900" dirty="0">
              <a:solidFill>
                <a:schemeClr val="bg1"/>
              </a:solidFill>
            </a:rPr>
            <a:t>Расходи за </a:t>
          </a:r>
          <a:r>
            <a:rPr lang="sr-Cyrl-RS" sz="1000" dirty="0">
              <a:solidFill>
                <a:schemeClr val="bg1"/>
              </a:solidFill>
            </a:rPr>
            <a:t>запослене</a:t>
          </a:r>
          <a:r>
            <a:rPr lang="sr-Cyrl-RS" sz="900" dirty="0">
              <a:solidFill>
                <a:schemeClr val="bg1"/>
              </a:solidFill>
            </a:rPr>
            <a:t> </a:t>
          </a:r>
          <a:r>
            <a:rPr lang="sr-Cyrl-RS" sz="900" dirty="0" smtClean="0">
              <a:solidFill>
                <a:schemeClr val="tx1"/>
              </a:solidFill>
            </a:rPr>
            <a:t>53,160,000</a:t>
          </a:r>
          <a:r>
            <a:rPr lang="sr-Cyrl-RS" sz="900" dirty="0" smtClean="0">
              <a:solidFill>
                <a:schemeClr val="bg1"/>
              </a:solidFill>
            </a:rPr>
            <a:t> </a:t>
          </a:r>
          <a:r>
            <a:rPr lang="sr-Cyrl-RS" sz="900" dirty="0">
              <a:solidFill>
                <a:schemeClr val="bg1"/>
              </a:solidFill>
            </a:rPr>
            <a:t>динара</a:t>
          </a:r>
          <a:endParaRPr lang="en-US" sz="900" dirty="0">
            <a:solidFill>
              <a:schemeClr val="bg1"/>
            </a:solidFill>
          </a:endParaRPr>
        </a:p>
      </dgm:t>
    </dgm:pt>
    <dgm:pt modelId="{8A92D324-8EB2-4984-ADCB-62EACF9FECFF}" type="parTrans" cxnId="{0F519843-417F-4196-AE51-1E900F71077B}">
      <dgm:prSet/>
      <dgm:spPr/>
      <dgm:t>
        <a:bodyPr/>
        <a:lstStyle/>
        <a:p>
          <a:endParaRPr lang="en-US"/>
        </a:p>
      </dgm:t>
    </dgm:pt>
    <dgm:pt modelId="{DB95B0B9-5D2D-4D1A-A4F8-70F45A0E9738}" type="sibTrans" cxnId="{0F519843-417F-4196-AE51-1E900F71077B}">
      <dgm:prSet/>
      <dgm:spPr/>
      <dgm:t>
        <a:bodyPr/>
        <a:lstStyle/>
        <a:p>
          <a:endParaRPr lang="en-US"/>
        </a:p>
      </dgm:t>
    </dgm:pt>
    <dgm:pt modelId="{8329AE49-ECD5-4C13-B90F-CA83B6E6F994}">
      <dgm:prSet custT="1"/>
      <dgm:spPr/>
      <dgm:t>
        <a:bodyPr/>
        <a:lstStyle/>
        <a:p>
          <a:r>
            <a:rPr lang="sr-Cyrl-RS" sz="900" dirty="0">
              <a:solidFill>
                <a:schemeClr val="bg1"/>
              </a:solidFill>
            </a:rPr>
            <a:t>Социјална </a:t>
          </a:r>
          <a:r>
            <a:rPr lang="sr-Cyrl-RS" sz="900" dirty="0" smtClean="0">
              <a:solidFill>
                <a:schemeClr val="bg1"/>
              </a:solidFill>
            </a:rPr>
            <a:t>заштита </a:t>
          </a:r>
          <a:r>
            <a:rPr lang="sr-Cyrl-RS" sz="1000" dirty="0" smtClean="0">
              <a:solidFill>
                <a:schemeClr val="tx1"/>
              </a:solidFill>
            </a:rPr>
            <a:t>800,000</a:t>
          </a:r>
          <a:r>
            <a:rPr lang="sr-Cyrl-RS" sz="900" dirty="0" smtClean="0">
              <a:solidFill>
                <a:srgbClr val="FF0000"/>
              </a:solidFill>
            </a:rPr>
            <a:t> </a:t>
          </a:r>
          <a:r>
            <a:rPr lang="sr-Cyrl-RS" sz="900" dirty="0" smtClean="0">
              <a:solidFill>
                <a:schemeClr val="bg1"/>
              </a:solidFill>
            </a:rPr>
            <a:t>динара</a:t>
          </a:r>
          <a:endParaRPr lang="en-US" sz="900" dirty="0">
            <a:solidFill>
              <a:schemeClr val="bg1"/>
            </a:solidFill>
          </a:endParaRPr>
        </a:p>
      </dgm:t>
    </dgm:pt>
    <dgm:pt modelId="{6A3537F1-6C7A-4D5E-9BC9-14D14BE7BA95}" type="parTrans" cxnId="{47BC94C2-46D4-453B-A292-6076A9F8EE3B}">
      <dgm:prSet/>
      <dgm:spPr/>
      <dgm:t>
        <a:bodyPr/>
        <a:lstStyle/>
        <a:p>
          <a:endParaRPr lang="en-US"/>
        </a:p>
      </dgm:t>
    </dgm:pt>
    <dgm:pt modelId="{9CB0C477-89B3-4058-B341-9FC9F0AB6BB2}" type="sibTrans" cxnId="{47BC94C2-46D4-453B-A292-6076A9F8EE3B}">
      <dgm:prSet/>
      <dgm:spPr/>
      <dgm:t>
        <a:bodyPr/>
        <a:lstStyle/>
        <a:p>
          <a:endParaRPr lang="en-US"/>
        </a:p>
      </dgm:t>
    </dgm:pt>
    <dgm:pt modelId="{ED01A515-5448-4A3E-A2EC-575448D0F5AA}">
      <dgm:prSet/>
      <dgm:spPr/>
      <dgm:t>
        <a:bodyPr/>
        <a:lstStyle/>
        <a:p>
          <a:r>
            <a:rPr lang="sr-Cyrl-RS" dirty="0">
              <a:solidFill>
                <a:schemeClr val="bg1"/>
              </a:solidFill>
            </a:rPr>
            <a:t>Остали расходи </a:t>
          </a:r>
          <a:r>
            <a:rPr lang="sr-Cyrl-RS" dirty="0" smtClean="0">
              <a:solidFill>
                <a:schemeClr val="tx1"/>
              </a:solidFill>
            </a:rPr>
            <a:t>10,150,000</a:t>
          </a:r>
          <a:r>
            <a:rPr lang="sr-Cyrl-RS" dirty="0" smtClean="0">
              <a:solidFill>
                <a:srgbClr val="FF0000"/>
              </a:solidFill>
            </a:rPr>
            <a:t> </a:t>
          </a:r>
          <a:r>
            <a:rPr lang="sr-Cyrl-RS" dirty="0" smtClean="0">
              <a:solidFill>
                <a:schemeClr val="bg1"/>
              </a:solidFill>
            </a:rPr>
            <a:t>динара</a:t>
          </a:r>
          <a:endParaRPr lang="en-US" dirty="0">
            <a:solidFill>
              <a:schemeClr val="bg1"/>
            </a:solidFill>
          </a:endParaRPr>
        </a:p>
      </dgm:t>
    </dgm:pt>
    <dgm:pt modelId="{3C8BC949-583D-42C4-9E18-497A2FA6C1D3}" type="parTrans" cxnId="{30638209-A4D1-4BFE-943D-C66C72DB50AF}">
      <dgm:prSet/>
      <dgm:spPr/>
      <dgm:t>
        <a:bodyPr/>
        <a:lstStyle/>
        <a:p>
          <a:endParaRPr lang="en-US"/>
        </a:p>
      </dgm:t>
    </dgm:pt>
    <dgm:pt modelId="{B658162B-CA61-458F-8F17-E18D499D4DE8}" type="sibTrans" cxnId="{30638209-A4D1-4BFE-943D-C66C72DB50AF}">
      <dgm:prSet/>
      <dgm:spPr/>
      <dgm:t>
        <a:bodyPr/>
        <a:lstStyle/>
        <a:p>
          <a:endParaRPr lang="en-US"/>
        </a:p>
      </dgm:t>
    </dgm:pt>
    <dgm:pt modelId="{AE26BF5A-34A6-4192-8BEA-D9ECFB941642}">
      <dgm:prSet custT="1"/>
      <dgm:spPr/>
      <dgm:t>
        <a:bodyPr/>
        <a:lstStyle/>
        <a:p>
          <a:r>
            <a:rPr lang="sr-Cyrl-RS" sz="1000" dirty="0">
              <a:solidFill>
                <a:schemeClr val="bg1"/>
              </a:solidFill>
            </a:rPr>
            <a:t>Средства резерве </a:t>
          </a:r>
          <a:r>
            <a:rPr lang="sr-Cyrl-RS" sz="1000" dirty="0" smtClean="0">
              <a:solidFill>
                <a:schemeClr val="tx1"/>
              </a:solidFill>
            </a:rPr>
            <a:t>4,500,000</a:t>
          </a:r>
          <a:r>
            <a:rPr lang="sr-Cyrl-RS" sz="1000" dirty="0" smtClean="0">
              <a:solidFill>
                <a:srgbClr val="FF0000"/>
              </a:solidFill>
            </a:rPr>
            <a:t> </a:t>
          </a:r>
          <a:r>
            <a:rPr lang="sr-Cyrl-RS" sz="1000" dirty="0" smtClean="0">
              <a:solidFill>
                <a:schemeClr val="bg1"/>
              </a:solidFill>
            </a:rPr>
            <a:t>динара</a:t>
          </a:r>
          <a:endParaRPr lang="en-US" sz="1000" dirty="0">
            <a:solidFill>
              <a:schemeClr val="bg1"/>
            </a:solidFill>
          </a:endParaRPr>
        </a:p>
      </dgm:t>
    </dgm:pt>
    <dgm:pt modelId="{053AEA0B-0F73-4DAC-9295-FCA55D0C5C5A}" type="parTrans" cxnId="{C2BA2E7D-A4DC-497F-82AA-B05171512E7B}">
      <dgm:prSet/>
      <dgm:spPr/>
      <dgm:t>
        <a:bodyPr/>
        <a:lstStyle/>
        <a:p>
          <a:endParaRPr lang="en-US"/>
        </a:p>
      </dgm:t>
    </dgm:pt>
    <dgm:pt modelId="{F67939D1-3ADF-4276-A6FA-0083CE5DA4FA}" type="sibTrans" cxnId="{C2BA2E7D-A4DC-497F-82AA-B05171512E7B}">
      <dgm:prSet/>
      <dgm:spPr/>
      <dgm:t>
        <a:bodyPr/>
        <a:lstStyle/>
        <a:p>
          <a:endParaRPr lang="en-US"/>
        </a:p>
      </dgm:t>
    </dgm:pt>
    <dgm:pt modelId="{3FA5C700-C8EE-4CAC-8DA0-0BA7CA952C72}">
      <dgm:prSet custT="1"/>
      <dgm:spPr/>
      <dgm:t>
        <a:bodyPr/>
        <a:lstStyle/>
        <a:p>
          <a:r>
            <a:rPr lang="sr-Cyrl-RS" sz="1000" dirty="0">
              <a:solidFill>
                <a:schemeClr val="bg1"/>
              </a:solidFill>
            </a:rPr>
            <a:t>Дотације и трансфери </a:t>
          </a:r>
          <a:r>
            <a:rPr lang="sr-Cyrl-RS" sz="1000" dirty="0" smtClean="0">
              <a:solidFill>
                <a:schemeClr val="tx1"/>
              </a:solidFill>
            </a:rPr>
            <a:t>2,000,000 </a:t>
          </a:r>
          <a:r>
            <a:rPr lang="sr-Cyrl-RS" sz="1000" dirty="0" smtClean="0">
              <a:solidFill>
                <a:schemeClr val="bg1"/>
              </a:solidFill>
            </a:rPr>
            <a:t>динара</a:t>
          </a:r>
          <a:endParaRPr lang="en-US" sz="1000" dirty="0">
            <a:solidFill>
              <a:schemeClr val="bg1"/>
            </a:solidFill>
          </a:endParaRPr>
        </a:p>
      </dgm:t>
    </dgm:pt>
    <dgm:pt modelId="{61B610E5-4DC8-4394-A22C-5BBE6CDEE232}" type="sibTrans" cxnId="{3BA8FFD8-B6F3-4518-99B6-8F25F307CF52}">
      <dgm:prSet/>
      <dgm:spPr/>
      <dgm:t>
        <a:bodyPr/>
        <a:lstStyle/>
        <a:p>
          <a:endParaRPr lang="en-US"/>
        </a:p>
      </dgm:t>
    </dgm:pt>
    <dgm:pt modelId="{6970CC38-AACF-4350-BF4D-BD796B05B1FA}" type="parTrans" cxnId="{3BA8FFD8-B6F3-4518-99B6-8F25F307CF52}">
      <dgm:prSet/>
      <dgm:spPr/>
      <dgm:t>
        <a:bodyPr/>
        <a:lstStyle/>
        <a:p>
          <a:endParaRPr lang="en-US"/>
        </a:p>
      </dgm:t>
    </dgm:pt>
    <dgm:pt modelId="{F4B68BA8-694B-4B7F-8215-68903FFCD2D7}" type="pres">
      <dgm:prSet presAssocID="{B1BE2A8E-285E-4C69-9BFF-CE48B252AA50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E59436B1-B652-4794-B4F4-4850647DACEB}" type="pres">
      <dgm:prSet presAssocID="{9ED1A3B2-A381-4201-823D-E4B4F944886D}" presName="centerShape" presStyleLbl="node0" presStyleIdx="0" presStyleCnt="1" custScaleX="131723" custScaleY="134986"/>
      <dgm:spPr/>
      <dgm:t>
        <a:bodyPr/>
        <a:lstStyle/>
        <a:p>
          <a:endParaRPr lang="en-US"/>
        </a:p>
      </dgm:t>
    </dgm:pt>
    <dgm:pt modelId="{73F305AC-CFDC-45B1-8AB8-6FABD1C99179}" type="pres">
      <dgm:prSet presAssocID="{A7091EAC-498C-4E8C-B46B-331B042A0C75}" presName="node" presStyleLbl="node1" presStyleIdx="0" presStyleCnt="7" custScaleX="141131" custScaleY="16278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A491651-56D0-404C-82B0-25ACBF882A98}" type="pres">
      <dgm:prSet presAssocID="{A7091EAC-498C-4E8C-B46B-331B042A0C75}" presName="dummy" presStyleCnt="0"/>
      <dgm:spPr/>
    </dgm:pt>
    <dgm:pt modelId="{44C62812-7B8C-4DB2-9C0D-14651D9AFC46}" type="pres">
      <dgm:prSet presAssocID="{686A1A37-AC61-4EC6-8398-59788F898E91}" presName="sibTrans" presStyleLbl="sibTrans2D1" presStyleIdx="0" presStyleCnt="7"/>
      <dgm:spPr/>
      <dgm:t>
        <a:bodyPr/>
        <a:lstStyle/>
        <a:p>
          <a:endParaRPr lang="en-US"/>
        </a:p>
      </dgm:t>
    </dgm:pt>
    <dgm:pt modelId="{A14630AA-C1BD-4A7E-B665-0A7C9B6C19C9}" type="pres">
      <dgm:prSet presAssocID="{3FA5C700-C8EE-4CAC-8DA0-0BA7CA952C72}" presName="node" presStyleLbl="node1" presStyleIdx="1" presStyleCnt="7" custScaleX="161585" custScaleY="129967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3474404-DEC3-43DE-B1B0-FCCBA45B0B53}" type="pres">
      <dgm:prSet presAssocID="{3FA5C700-C8EE-4CAC-8DA0-0BA7CA952C72}" presName="dummy" presStyleCnt="0"/>
      <dgm:spPr/>
    </dgm:pt>
    <dgm:pt modelId="{5D42F3FF-3AAD-4819-B004-ADDCB69227EB}" type="pres">
      <dgm:prSet presAssocID="{61B610E5-4DC8-4394-A22C-5BBE6CDEE232}" presName="sibTrans" presStyleLbl="sibTrans2D1" presStyleIdx="1" presStyleCnt="7"/>
      <dgm:spPr/>
      <dgm:t>
        <a:bodyPr/>
        <a:lstStyle/>
        <a:p>
          <a:endParaRPr lang="en-US"/>
        </a:p>
      </dgm:t>
    </dgm:pt>
    <dgm:pt modelId="{E43F7264-94BE-4E7E-8A98-A0D70BB3AF06}" type="pres">
      <dgm:prSet presAssocID="{4746DA87-483C-4B84-9A22-BC58F96CB23A}" presName="node" presStyleLbl="node1" presStyleIdx="2" presStyleCnt="7" custScaleX="162245" custScaleY="119208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31EF9CE-45BC-491C-9A74-72874D860E58}" type="pres">
      <dgm:prSet presAssocID="{4746DA87-483C-4B84-9A22-BC58F96CB23A}" presName="dummy" presStyleCnt="0"/>
      <dgm:spPr/>
    </dgm:pt>
    <dgm:pt modelId="{19B05264-FBF1-4254-AA6E-8DA1048C9EC5}" type="pres">
      <dgm:prSet presAssocID="{DB95B0B9-5D2D-4D1A-A4F8-70F45A0E9738}" presName="sibTrans" presStyleLbl="sibTrans2D1" presStyleIdx="2" presStyleCnt="7"/>
      <dgm:spPr/>
      <dgm:t>
        <a:bodyPr/>
        <a:lstStyle/>
        <a:p>
          <a:endParaRPr lang="en-US"/>
        </a:p>
      </dgm:t>
    </dgm:pt>
    <dgm:pt modelId="{115526CD-270E-4C52-A164-15F2B6F9FE39}" type="pres">
      <dgm:prSet presAssocID="{8329AE49-ECD5-4C13-B90F-CA83B6E6F994}" presName="node" presStyleLbl="node1" presStyleIdx="3" presStyleCnt="7" custScaleX="120594" custScaleY="13613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442822E-2282-4D84-AEA3-97E5D7F5026E}" type="pres">
      <dgm:prSet presAssocID="{8329AE49-ECD5-4C13-B90F-CA83B6E6F994}" presName="dummy" presStyleCnt="0"/>
      <dgm:spPr/>
    </dgm:pt>
    <dgm:pt modelId="{1EBC4AA2-7966-4002-8CE2-7479E65C1C79}" type="pres">
      <dgm:prSet presAssocID="{9CB0C477-89B3-4058-B341-9FC9F0AB6BB2}" presName="sibTrans" presStyleLbl="sibTrans2D1" presStyleIdx="3" presStyleCnt="7"/>
      <dgm:spPr/>
      <dgm:t>
        <a:bodyPr/>
        <a:lstStyle/>
        <a:p>
          <a:endParaRPr lang="en-US"/>
        </a:p>
      </dgm:t>
    </dgm:pt>
    <dgm:pt modelId="{D19ADD6D-9F0A-4766-B637-BB2D5495A9BB}" type="pres">
      <dgm:prSet presAssocID="{ED01A515-5448-4A3E-A2EC-575448D0F5AA}" presName="node" presStyleLbl="node1" presStyleIdx="4" presStyleCnt="7" custScaleX="160844" custScaleY="11631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B9DB137-9ACF-4A5D-915D-C6DEF62C671A}" type="pres">
      <dgm:prSet presAssocID="{ED01A515-5448-4A3E-A2EC-575448D0F5AA}" presName="dummy" presStyleCnt="0"/>
      <dgm:spPr/>
    </dgm:pt>
    <dgm:pt modelId="{84EFD8D8-F116-4363-8F07-0BDD118D8287}" type="pres">
      <dgm:prSet presAssocID="{B658162B-CA61-458F-8F17-E18D499D4DE8}" presName="sibTrans" presStyleLbl="sibTrans2D1" presStyleIdx="4" presStyleCnt="7"/>
      <dgm:spPr/>
      <dgm:t>
        <a:bodyPr/>
        <a:lstStyle/>
        <a:p>
          <a:endParaRPr lang="en-US"/>
        </a:p>
      </dgm:t>
    </dgm:pt>
    <dgm:pt modelId="{4F05B281-B6DB-45BB-A427-1BF92AADC139}" type="pres">
      <dgm:prSet presAssocID="{AE26BF5A-34A6-4192-8BEA-D9ECFB941642}" presName="node" presStyleLbl="node1" presStyleIdx="5" presStyleCnt="7" custScaleX="158204" custScaleY="12549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EDFE719-4F44-4DDA-B702-82A372856A51}" type="pres">
      <dgm:prSet presAssocID="{AE26BF5A-34A6-4192-8BEA-D9ECFB941642}" presName="dummy" presStyleCnt="0"/>
      <dgm:spPr/>
    </dgm:pt>
    <dgm:pt modelId="{C0575E5C-DEAA-49FF-9C6A-0DF4C03D040D}" type="pres">
      <dgm:prSet presAssocID="{F67939D1-3ADF-4276-A6FA-0083CE5DA4FA}" presName="sibTrans" presStyleLbl="sibTrans2D1" presStyleIdx="5" presStyleCnt="7"/>
      <dgm:spPr/>
      <dgm:t>
        <a:bodyPr/>
        <a:lstStyle/>
        <a:p>
          <a:endParaRPr lang="en-US"/>
        </a:p>
      </dgm:t>
    </dgm:pt>
    <dgm:pt modelId="{2D6C03BD-4023-431E-84F6-C080A9961C8A}" type="pres">
      <dgm:prSet presAssocID="{91651A17-950C-49EC-8C35-2517548AE9E6}" presName="node" presStyleLbl="node1" presStyleIdx="6" presStyleCnt="7" custScaleX="169787" custScaleY="131362" custRadScaleRad="93377" custRadScaleInc="-2411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578787D-F4B0-463A-AA6F-94706894BC8C}" type="pres">
      <dgm:prSet presAssocID="{91651A17-950C-49EC-8C35-2517548AE9E6}" presName="dummy" presStyleCnt="0"/>
      <dgm:spPr/>
    </dgm:pt>
    <dgm:pt modelId="{7C884431-F906-455C-AAF5-4FBEC1E13C27}" type="pres">
      <dgm:prSet presAssocID="{8962C693-DF60-43F6-9F43-7615C2E1439A}" presName="sibTrans" presStyleLbl="sibTrans2D1" presStyleIdx="6" presStyleCnt="7"/>
      <dgm:spPr/>
      <dgm:t>
        <a:bodyPr/>
        <a:lstStyle/>
        <a:p>
          <a:endParaRPr lang="en-US"/>
        </a:p>
      </dgm:t>
    </dgm:pt>
  </dgm:ptLst>
  <dgm:cxnLst>
    <dgm:cxn modelId="{15B25BE7-B61F-4399-8DBB-F360C2BA96E5}" type="presOf" srcId="{686A1A37-AC61-4EC6-8398-59788F898E91}" destId="{44C62812-7B8C-4DB2-9C0D-14651D9AFC46}" srcOrd="0" destOrd="0" presId="urn:microsoft.com/office/officeart/2005/8/layout/radial6"/>
    <dgm:cxn modelId="{D5A26C81-B5CA-4FF9-85ED-60967857EFA6}" srcId="{B1BE2A8E-285E-4C69-9BFF-CE48B252AA50}" destId="{3641F520-BAF8-4BA4-A826-44FA753A5F4E}" srcOrd="3" destOrd="0" parTransId="{31D6B297-275C-4FAC-A07E-4467512471AD}" sibTransId="{53B82682-8E0C-4903-98EA-36CBB0B8A63B}"/>
    <dgm:cxn modelId="{BD8B088F-38DD-4C61-9C7F-39D38AF469D9}" type="presOf" srcId="{DB95B0B9-5D2D-4D1A-A4F8-70F45A0E9738}" destId="{19B05264-FBF1-4254-AA6E-8DA1048C9EC5}" srcOrd="0" destOrd="0" presId="urn:microsoft.com/office/officeart/2005/8/layout/radial6"/>
    <dgm:cxn modelId="{5EC1D513-D8D4-45F0-8AFD-7633B3DF7A52}" type="presOf" srcId="{4746DA87-483C-4B84-9A22-BC58F96CB23A}" destId="{E43F7264-94BE-4E7E-8A98-A0D70BB3AF06}" srcOrd="0" destOrd="0" presId="urn:microsoft.com/office/officeart/2005/8/layout/radial6"/>
    <dgm:cxn modelId="{6AD463C1-088C-44BE-8C34-750F20CE8DA0}" type="presOf" srcId="{3FA5C700-C8EE-4CAC-8DA0-0BA7CA952C72}" destId="{A14630AA-C1BD-4A7E-B665-0A7C9B6C19C9}" srcOrd="0" destOrd="0" presId="urn:microsoft.com/office/officeart/2005/8/layout/radial6"/>
    <dgm:cxn modelId="{30638209-A4D1-4BFE-943D-C66C72DB50AF}" srcId="{9ED1A3B2-A381-4201-823D-E4B4F944886D}" destId="{ED01A515-5448-4A3E-A2EC-575448D0F5AA}" srcOrd="4" destOrd="0" parTransId="{3C8BC949-583D-42C4-9E18-497A2FA6C1D3}" sibTransId="{B658162B-CA61-458F-8F17-E18D499D4DE8}"/>
    <dgm:cxn modelId="{8AD44159-442C-4DEC-ACDC-2060DD6FE511}" srcId="{7D1C9009-9B60-4C15-8E3B-F949FAB90776}" destId="{BEBB7508-5593-4665-86D9-67DC9EEDFE00}" srcOrd="0" destOrd="0" parTransId="{C01D930E-241E-4B8F-9FFE-A12F23D4AE61}" sibTransId="{8C2D30BC-9728-4727-AC9C-7DD1886B66DA}"/>
    <dgm:cxn modelId="{47BC94C2-46D4-453B-A292-6076A9F8EE3B}" srcId="{9ED1A3B2-A381-4201-823D-E4B4F944886D}" destId="{8329AE49-ECD5-4C13-B90F-CA83B6E6F994}" srcOrd="3" destOrd="0" parTransId="{6A3537F1-6C7A-4D5E-9BC9-14D14BE7BA95}" sibTransId="{9CB0C477-89B3-4058-B341-9FC9F0AB6BB2}"/>
    <dgm:cxn modelId="{5C9EFB21-D730-469F-BCC2-6ADA252CF713}" type="presOf" srcId="{B658162B-CA61-458F-8F17-E18D499D4DE8}" destId="{84EFD8D8-F116-4363-8F07-0BDD118D8287}" srcOrd="0" destOrd="0" presId="urn:microsoft.com/office/officeart/2005/8/layout/radial6"/>
    <dgm:cxn modelId="{667A6532-F93A-4FD0-BD4D-A1165020F36F}" srcId="{343B6168-99DB-4C0C-9BE7-E54D7B80C5AD}" destId="{AC73436A-3EE6-4AB1-8B81-F0B7414514C2}" srcOrd="0" destOrd="0" parTransId="{67F09836-65ED-439A-8E55-BF0FF6A12BA6}" sibTransId="{6C19F97B-9D99-4777-817C-1695A372D4F1}"/>
    <dgm:cxn modelId="{D6D3D766-AAF1-452B-B7A5-DE64D7EFBDAC}" srcId="{7D1C9009-9B60-4C15-8E3B-F949FAB90776}" destId="{DC185536-47EC-480B-B419-24BC666B206E}" srcOrd="1" destOrd="0" parTransId="{43B3845C-4A8E-4186-AC01-CB23C9CE3CE4}" sibTransId="{FF327DB0-0FCC-45EC-A004-6349AB5E0A19}"/>
    <dgm:cxn modelId="{65DC7EE8-791F-4453-AEE4-351692992E5F}" type="presOf" srcId="{B1BE2A8E-285E-4C69-9BFF-CE48B252AA50}" destId="{F4B68BA8-694B-4B7F-8215-68903FFCD2D7}" srcOrd="0" destOrd="0" presId="urn:microsoft.com/office/officeart/2005/8/layout/radial6"/>
    <dgm:cxn modelId="{D9AC742A-917E-4818-8C2B-93B8B4D0D262}" type="presOf" srcId="{AE26BF5A-34A6-4192-8BEA-D9ECFB941642}" destId="{4F05B281-B6DB-45BB-A427-1BF92AADC139}" srcOrd="0" destOrd="0" presId="urn:microsoft.com/office/officeart/2005/8/layout/radial6"/>
    <dgm:cxn modelId="{28F1F12C-F4AD-4E97-81E8-8618F0209646}" srcId="{B1BE2A8E-285E-4C69-9BFF-CE48B252AA50}" destId="{9ED1A3B2-A381-4201-823D-E4B4F944886D}" srcOrd="0" destOrd="0" parTransId="{73ADFC91-EAB5-4621-8C76-D207DF7E46EB}" sibTransId="{BBBE51B8-3D99-4D37-A53E-85F69FB1F8D4}"/>
    <dgm:cxn modelId="{4A16358E-6F75-4AC0-B6E5-E26F15B1A750}" srcId="{B1BE2A8E-285E-4C69-9BFF-CE48B252AA50}" destId="{3BA9396D-1753-43D3-A703-A75A7C19204B}" srcOrd="1" destOrd="0" parTransId="{FDC0F8DA-00AF-40CD-B616-B7AA7472101C}" sibTransId="{869210E2-CDFB-49E6-A3F9-D5A55D2018F0}"/>
    <dgm:cxn modelId="{4E6E6427-5348-4ECF-99CC-46CA5F3BDA5F}" srcId="{B1BE2A8E-285E-4C69-9BFF-CE48B252AA50}" destId="{7D1C9009-9B60-4C15-8E3B-F949FAB90776}" srcOrd="4" destOrd="0" parTransId="{E75197AC-E7B0-4C26-9D1F-47E47BE7CCEF}" sibTransId="{9D56A871-CE7A-4922-AAF9-9D95A29D1039}"/>
    <dgm:cxn modelId="{464AEB83-A961-4BF3-980D-8DBCF9264695}" srcId="{343B6168-99DB-4C0C-9BE7-E54D7B80C5AD}" destId="{352A865C-AD96-4AB1-8A5C-397B7A7D9B07}" srcOrd="1" destOrd="0" parTransId="{7EC1ADA9-9F6E-4AFC-AE86-4831D523AA38}" sibTransId="{7473CF13-22F0-41AF-BD4E-305659448BE2}"/>
    <dgm:cxn modelId="{AE26F329-897E-412E-A92A-D95A8804158B}" srcId="{9ED1A3B2-A381-4201-823D-E4B4F944886D}" destId="{A7091EAC-498C-4E8C-B46B-331B042A0C75}" srcOrd="0" destOrd="0" parTransId="{5263AC43-AEF9-405C-B9BD-C1E77733E429}" sibTransId="{686A1A37-AC61-4EC6-8398-59788F898E91}"/>
    <dgm:cxn modelId="{3EF3403C-A42B-483C-89B0-BC54F70E5592}" type="presOf" srcId="{9ED1A3B2-A381-4201-823D-E4B4F944886D}" destId="{E59436B1-B652-4794-B4F4-4850647DACEB}" srcOrd="0" destOrd="0" presId="urn:microsoft.com/office/officeart/2005/8/layout/radial6"/>
    <dgm:cxn modelId="{C11E6F22-FD2F-49D2-BD48-3542B5EC8C51}" type="presOf" srcId="{F67939D1-3ADF-4276-A6FA-0083CE5DA4FA}" destId="{C0575E5C-DEAA-49FF-9C6A-0DF4C03D040D}" srcOrd="0" destOrd="0" presId="urn:microsoft.com/office/officeart/2005/8/layout/radial6"/>
    <dgm:cxn modelId="{DA7610CE-0D19-48FA-ADF1-4992EAE53341}" type="presOf" srcId="{9CB0C477-89B3-4058-B341-9FC9F0AB6BB2}" destId="{1EBC4AA2-7966-4002-8CE2-7479E65C1C79}" srcOrd="0" destOrd="0" presId="urn:microsoft.com/office/officeart/2005/8/layout/radial6"/>
    <dgm:cxn modelId="{0F519843-417F-4196-AE51-1E900F71077B}" srcId="{9ED1A3B2-A381-4201-823D-E4B4F944886D}" destId="{4746DA87-483C-4B84-9A22-BC58F96CB23A}" srcOrd="2" destOrd="0" parTransId="{8A92D324-8EB2-4984-ADCB-62EACF9FECFF}" sibTransId="{DB95B0B9-5D2D-4D1A-A4F8-70F45A0E9738}"/>
    <dgm:cxn modelId="{E14E4EEE-087E-4E8C-92C7-D48A2C2A60C4}" srcId="{9ED1A3B2-A381-4201-823D-E4B4F944886D}" destId="{91651A17-950C-49EC-8C35-2517548AE9E6}" srcOrd="6" destOrd="0" parTransId="{842A79D3-4827-4424-A76D-539154392405}" sibTransId="{8962C693-DF60-43F6-9F43-7615C2E1439A}"/>
    <dgm:cxn modelId="{4E693A1F-A818-494A-9191-6DDA96FF0598}" type="presOf" srcId="{A7091EAC-498C-4E8C-B46B-331B042A0C75}" destId="{73F305AC-CFDC-45B1-8AB8-6FABD1C99179}" srcOrd="0" destOrd="0" presId="urn:microsoft.com/office/officeart/2005/8/layout/radial6"/>
    <dgm:cxn modelId="{79367CFA-29E9-494C-A699-58E7C53282C6}" type="presOf" srcId="{61B610E5-4DC8-4394-A22C-5BBE6CDEE232}" destId="{5D42F3FF-3AAD-4819-B004-ADDCB69227EB}" srcOrd="0" destOrd="0" presId="urn:microsoft.com/office/officeart/2005/8/layout/radial6"/>
    <dgm:cxn modelId="{3BA8FFD8-B6F3-4518-99B6-8F25F307CF52}" srcId="{9ED1A3B2-A381-4201-823D-E4B4F944886D}" destId="{3FA5C700-C8EE-4CAC-8DA0-0BA7CA952C72}" srcOrd="1" destOrd="0" parTransId="{6970CC38-AACF-4350-BF4D-BD796B05B1FA}" sibTransId="{61B610E5-4DC8-4394-A22C-5BBE6CDEE232}"/>
    <dgm:cxn modelId="{FCCD6129-1EC0-448C-BF7A-51C6647345E8}" type="presOf" srcId="{ED01A515-5448-4A3E-A2EC-575448D0F5AA}" destId="{D19ADD6D-9F0A-4766-B637-BB2D5495A9BB}" srcOrd="0" destOrd="0" presId="urn:microsoft.com/office/officeart/2005/8/layout/radial6"/>
    <dgm:cxn modelId="{3E3F65F0-4760-477C-86B5-CB390EDD29DB}" type="presOf" srcId="{8962C693-DF60-43F6-9F43-7615C2E1439A}" destId="{7C884431-F906-455C-AAF5-4FBEC1E13C27}" srcOrd="0" destOrd="0" presId="urn:microsoft.com/office/officeart/2005/8/layout/radial6"/>
    <dgm:cxn modelId="{B6507D96-25C4-4121-9433-2A113978B784}" srcId="{B1BE2A8E-285E-4C69-9BFF-CE48B252AA50}" destId="{C64FD589-26EA-483C-BB5E-C8324A82EAF5}" srcOrd="2" destOrd="0" parTransId="{1E312D33-14E1-4B2B-A210-2A735401CE1C}" sibTransId="{46E45D53-1277-4C97-8E3B-323B4EBF62F5}"/>
    <dgm:cxn modelId="{9CBCBA83-8BC0-4D9D-8F59-4CE72862435A}" type="presOf" srcId="{91651A17-950C-49EC-8C35-2517548AE9E6}" destId="{2D6C03BD-4023-431E-84F6-C080A9961C8A}" srcOrd="0" destOrd="0" presId="urn:microsoft.com/office/officeart/2005/8/layout/radial6"/>
    <dgm:cxn modelId="{3DFE3AE5-6DA5-4440-A66F-1437FD4DC5D4}" srcId="{B1BE2A8E-285E-4C69-9BFF-CE48B252AA50}" destId="{343B6168-99DB-4C0C-9BE7-E54D7B80C5AD}" srcOrd="5" destOrd="0" parTransId="{6F98FC42-2370-4FD0-A627-0708511F7F32}" sibTransId="{95FBDDB6-4174-4619-B543-81DEF6B7716A}"/>
    <dgm:cxn modelId="{AF333ABE-6D5B-4845-91C6-0C3A13CCB688}" type="presOf" srcId="{8329AE49-ECD5-4C13-B90F-CA83B6E6F994}" destId="{115526CD-270E-4C52-A164-15F2B6F9FE39}" srcOrd="0" destOrd="0" presId="urn:microsoft.com/office/officeart/2005/8/layout/radial6"/>
    <dgm:cxn modelId="{C2BA2E7D-A4DC-497F-82AA-B05171512E7B}" srcId="{9ED1A3B2-A381-4201-823D-E4B4F944886D}" destId="{AE26BF5A-34A6-4192-8BEA-D9ECFB941642}" srcOrd="5" destOrd="0" parTransId="{053AEA0B-0F73-4DAC-9295-FCA55D0C5C5A}" sibTransId="{F67939D1-3ADF-4276-A6FA-0083CE5DA4FA}"/>
    <dgm:cxn modelId="{D556896D-64B6-4407-9D72-65AD81369266}" type="presParOf" srcId="{F4B68BA8-694B-4B7F-8215-68903FFCD2D7}" destId="{E59436B1-B652-4794-B4F4-4850647DACEB}" srcOrd="0" destOrd="0" presId="urn:microsoft.com/office/officeart/2005/8/layout/radial6"/>
    <dgm:cxn modelId="{968B3330-4EC7-4038-9A79-3DB0A8717D55}" type="presParOf" srcId="{F4B68BA8-694B-4B7F-8215-68903FFCD2D7}" destId="{73F305AC-CFDC-45B1-8AB8-6FABD1C99179}" srcOrd="1" destOrd="0" presId="urn:microsoft.com/office/officeart/2005/8/layout/radial6"/>
    <dgm:cxn modelId="{083B0CD6-7D88-48FE-AFF8-2770061EF1B9}" type="presParOf" srcId="{F4B68BA8-694B-4B7F-8215-68903FFCD2D7}" destId="{DA491651-56D0-404C-82B0-25ACBF882A98}" srcOrd="2" destOrd="0" presId="urn:microsoft.com/office/officeart/2005/8/layout/radial6"/>
    <dgm:cxn modelId="{16D38BD4-C749-43E9-9B4D-823F3BABD9FB}" type="presParOf" srcId="{F4B68BA8-694B-4B7F-8215-68903FFCD2D7}" destId="{44C62812-7B8C-4DB2-9C0D-14651D9AFC46}" srcOrd="3" destOrd="0" presId="urn:microsoft.com/office/officeart/2005/8/layout/radial6"/>
    <dgm:cxn modelId="{260041D7-6D0A-428E-8B93-851C50B7B7FF}" type="presParOf" srcId="{F4B68BA8-694B-4B7F-8215-68903FFCD2D7}" destId="{A14630AA-C1BD-4A7E-B665-0A7C9B6C19C9}" srcOrd="4" destOrd="0" presId="urn:microsoft.com/office/officeart/2005/8/layout/radial6"/>
    <dgm:cxn modelId="{0CF0692D-2CC1-4A7C-9D34-EF2560B3E5F1}" type="presParOf" srcId="{F4B68BA8-694B-4B7F-8215-68903FFCD2D7}" destId="{B3474404-DEC3-43DE-B1B0-FCCBA45B0B53}" srcOrd="5" destOrd="0" presId="urn:microsoft.com/office/officeart/2005/8/layout/radial6"/>
    <dgm:cxn modelId="{AF9F521A-6219-4917-9E1D-59F3BF42F08F}" type="presParOf" srcId="{F4B68BA8-694B-4B7F-8215-68903FFCD2D7}" destId="{5D42F3FF-3AAD-4819-B004-ADDCB69227EB}" srcOrd="6" destOrd="0" presId="urn:microsoft.com/office/officeart/2005/8/layout/radial6"/>
    <dgm:cxn modelId="{FEBE1266-ACDB-43EC-B9AF-A927FC3322F9}" type="presParOf" srcId="{F4B68BA8-694B-4B7F-8215-68903FFCD2D7}" destId="{E43F7264-94BE-4E7E-8A98-A0D70BB3AF06}" srcOrd="7" destOrd="0" presId="urn:microsoft.com/office/officeart/2005/8/layout/radial6"/>
    <dgm:cxn modelId="{DF58FAA5-9051-47B7-9B31-61C6C5137AE0}" type="presParOf" srcId="{F4B68BA8-694B-4B7F-8215-68903FFCD2D7}" destId="{931EF9CE-45BC-491C-9A74-72874D860E58}" srcOrd="8" destOrd="0" presId="urn:microsoft.com/office/officeart/2005/8/layout/radial6"/>
    <dgm:cxn modelId="{8F9F5FD1-5694-48A5-BB25-459151FF677D}" type="presParOf" srcId="{F4B68BA8-694B-4B7F-8215-68903FFCD2D7}" destId="{19B05264-FBF1-4254-AA6E-8DA1048C9EC5}" srcOrd="9" destOrd="0" presId="urn:microsoft.com/office/officeart/2005/8/layout/radial6"/>
    <dgm:cxn modelId="{72A42ED5-3446-4DE8-A4D3-148A0A30BDBF}" type="presParOf" srcId="{F4B68BA8-694B-4B7F-8215-68903FFCD2D7}" destId="{115526CD-270E-4C52-A164-15F2B6F9FE39}" srcOrd="10" destOrd="0" presId="urn:microsoft.com/office/officeart/2005/8/layout/radial6"/>
    <dgm:cxn modelId="{F5160239-523C-416B-B3F0-76F9EFD3254F}" type="presParOf" srcId="{F4B68BA8-694B-4B7F-8215-68903FFCD2D7}" destId="{E442822E-2282-4D84-AEA3-97E5D7F5026E}" srcOrd="11" destOrd="0" presId="urn:microsoft.com/office/officeart/2005/8/layout/radial6"/>
    <dgm:cxn modelId="{5959F9D9-A684-41D8-BEE2-DE8852492309}" type="presParOf" srcId="{F4B68BA8-694B-4B7F-8215-68903FFCD2D7}" destId="{1EBC4AA2-7966-4002-8CE2-7479E65C1C79}" srcOrd="12" destOrd="0" presId="urn:microsoft.com/office/officeart/2005/8/layout/radial6"/>
    <dgm:cxn modelId="{85324FF1-B5A8-42C3-9CD8-B8F3A7B41DAF}" type="presParOf" srcId="{F4B68BA8-694B-4B7F-8215-68903FFCD2D7}" destId="{D19ADD6D-9F0A-4766-B637-BB2D5495A9BB}" srcOrd="13" destOrd="0" presId="urn:microsoft.com/office/officeart/2005/8/layout/radial6"/>
    <dgm:cxn modelId="{363F0F02-6E41-404E-B2E5-4890434DECC7}" type="presParOf" srcId="{F4B68BA8-694B-4B7F-8215-68903FFCD2D7}" destId="{CB9DB137-9ACF-4A5D-915D-C6DEF62C671A}" srcOrd="14" destOrd="0" presId="urn:microsoft.com/office/officeart/2005/8/layout/radial6"/>
    <dgm:cxn modelId="{C75A112C-7212-4B80-9DA4-CA7F2DD70EB5}" type="presParOf" srcId="{F4B68BA8-694B-4B7F-8215-68903FFCD2D7}" destId="{84EFD8D8-F116-4363-8F07-0BDD118D8287}" srcOrd="15" destOrd="0" presId="urn:microsoft.com/office/officeart/2005/8/layout/radial6"/>
    <dgm:cxn modelId="{F93707E6-5B1F-4F40-A3A3-B884267CE7F5}" type="presParOf" srcId="{F4B68BA8-694B-4B7F-8215-68903FFCD2D7}" destId="{4F05B281-B6DB-45BB-A427-1BF92AADC139}" srcOrd="16" destOrd="0" presId="urn:microsoft.com/office/officeart/2005/8/layout/radial6"/>
    <dgm:cxn modelId="{3D4ADB0D-3A32-46EB-993B-C2B89385D5E3}" type="presParOf" srcId="{F4B68BA8-694B-4B7F-8215-68903FFCD2D7}" destId="{FEDFE719-4F44-4DDA-B702-82A372856A51}" srcOrd="17" destOrd="0" presId="urn:microsoft.com/office/officeart/2005/8/layout/radial6"/>
    <dgm:cxn modelId="{EBDDFBD5-050A-401C-B541-60C312E8BADC}" type="presParOf" srcId="{F4B68BA8-694B-4B7F-8215-68903FFCD2D7}" destId="{C0575E5C-DEAA-49FF-9C6A-0DF4C03D040D}" srcOrd="18" destOrd="0" presId="urn:microsoft.com/office/officeart/2005/8/layout/radial6"/>
    <dgm:cxn modelId="{FD35A212-0E1F-4819-BF1F-B29719BECB43}" type="presParOf" srcId="{F4B68BA8-694B-4B7F-8215-68903FFCD2D7}" destId="{2D6C03BD-4023-431E-84F6-C080A9961C8A}" srcOrd="19" destOrd="0" presId="urn:microsoft.com/office/officeart/2005/8/layout/radial6"/>
    <dgm:cxn modelId="{BC555FE2-565F-4CC2-844D-BACDB94E3D46}" type="presParOf" srcId="{F4B68BA8-694B-4B7F-8215-68903FFCD2D7}" destId="{2578787D-F4B0-463A-AA6F-94706894BC8C}" srcOrd="20" destOrd="0" presId="urn:microsoft.com/office/officeart/2005/8/layout/radial6"/>
    <dgm:cxn modelId="{6F30A1FC-C56F-4DA2-B79C-F00209C57B2B}" type="presParOf" srcId="{F4B68BA8-694B-4B7F-8215-68903FFCD2D7}" destId="{7C884431-F906-455C-AAF5-4FBEC1E13C27}" srcOrd="21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C508B40-7C66-4E1F-9C06-9F6212A53D2E}">
      <dsp:nvSpPr>
        <dsp:cNvPr id="0" name=""/>
        <dsp:cNvSpPr/>
      </dsp:nvSpPr>
      <dsp:spPr>
        <a:xfrm>
          <a:off x="0" y="47707"/>
          <a:ext cx="4175254" cy="687562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5128" tIns="77216" rIns="135128" bIns="77216" numCol="1" spcCol="1270" anchor="ctr" anchorCtr="0">
          <a:noAutofit/>
        </a:bodyPr>
        <a:lstStyle/>
        <a:p>
          <a:pPr lvl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900" b="1" kern="1200" smtClean="0"/>
            <a:t>Директни корисници буџетских средстава:</a:t>
          </a:r>
          <a:endParaRPr lang="en-US" sz="1900" kern="1200"/>
        </a:p>
      </dsp:txBody>
      <dsp:txXfrm>
        <a:off x="0" y="47707"/>
        <a:ext cx="4175254" cy="687562"/>
      </dsp:txXfrm>
    </dsp:sp>
    <dsp:sp modelId="{23143D18-4C68-4A2A-953C-9640FB146EFE}">
      <dsp:nvSpPr>
        <dsp:cNvPr id="0" name=""/>
        <dsp:cNvSpPr/>
      </dsp:nvSpPr>
      <dsp:spPr>
        <a:xfrm>
          <a:off x="0" y="735269"/>
          <a:ext cx="4175254" cy="1773269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1346" tIns="101346" rIns="135128" bIns="152019" numCol="1" spcCol="1270" anchor="t" anchorCtr="0">
          <a:noAutofit/>
        </a:bodyPr>
        <a:lstStyle/>
        <a:p>
          <a:pPr marL="171450" lvl="1" indent="-171450" algn="l" defTabSz="8445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900" kern="1200" dirty="0" smtClean="0"/>
            <a:t>- Скупштина општине</a:t>
          </a:r>
          <a:endParaRPr lang="en-US" sz="1900" kern="1200" dirty="0"/>
        </a:p>
        <a:p>
          <a:pPr marL="171450" lvl="1" indent="-171450" algn="l" defTabSz="8445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900" kern="1200" smtClean="0"/>
            <a:t>- Председник општине</a:t>
          </a:r>
          <a:endParaRPr lang="en-US" sz="1900" kern="1200"/>
        </a:p>
        <a:p>
          <a:pPr marL="171450" lvl="1" indent="-171450" algn="l" defTabSz="8445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900" kern="1200" smtClean="0"/>
            <a:t>- Општинско веће</a:t>
          </a:r>
          <a:endParaRPr lang="en-US" sz="1900" kern="1200"/>
        </a:p>
        <a:p>
          <a:pPr marL="171450" lvl="1" indent="-171450" algn="l" defTabSz="8445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900" kern="1200" smtClean="0"/>
            <a:t>- Општинска управа</a:t>
          </a:r>
          <a:endParaRPr lang="en-US" sz="1900" kern="1200"/>
        </a:p>
        <a:p>
          <a:pPr marL="171450" lvl="1" indent="-171450" algn="l" defTabSz="844550" rtl="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endParaRPr lang="en-US" sz="1900" kern="1200"/>
        </a:p>
      </dsp:txBody>
      <dsp:txXfrm>
        <a:off x="0" y="735269"/>
        <a:ext cx="4175254" cy="177326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6B03C56-E57D-489D-BAA9-78BCBCF466C2}">
      <dsp:nvSpPr>
        <dsp:cNvPr id="0" name=""/>
        <dsp:cNvSpPr/>
      </dsp:nvSpPr>
      <dsp:spPr>
        <a:xfrm>
          <a:off x="1794479" y="158495"/>
          <a:ext cx="3478696" cy="3478784"/>
        </a:xfrm>
        <a:prstGeom prst="ellipse">
          <a:avLst/>
        </a:prstGeom>
        <a:solidFill>
          <a:srgbClr val="00B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600" kern="1200" dirty="0"/>
            <a:t>Општинска управа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600" kern="1200" dirty="0"/>
            <a:t>Председник општине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600" kern="1200" dirty="0"/>
            <a:t>Општинско веће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600" kern="1200" dirty="0"/>
            <a:t>Скупштина општине</a:t>
          </a:r>
          <a:endParaRPr lang="en-US" sz="1600" kern="1200" dirty="0"/>
        </a:p>
      </dsp:txBody>
      <dsp:txXfrm>
        <a:off x="2303922" y="667951"/>
        <a:ext cx="2459810" cy="2459872"/>
      </dsp:txXfrm>
    </dsp:sp>
    <dsp:sp modelId="{6AE34D3E-FD5D-4402-89AF-BF559D3EC92D}">
      <dsp:nvSpPr>
        <dsp:cNvPr id="0" name=""/>
        <dsp:cNvSpPr/>
      </dsp:nvSpPr>
      <dsp:spPr>
        <a:xfrm>
          <a:off x="3778973" y="0"/>
          <a:ext cx="386859" cy="386892"/>
        </a:xfrm>
        <a:prstGeom prst="ellipse">
          <a:avLst/>
        </a:prstGeom>
        <a:solidFill>
          <a:srgbClr val="FFC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EA36E17-C808-4A8F-B550-8E3BDDE3A6F4}">
      <dsp:nvSpPr>
        <dsp:cNvPr id="0" name=""/>
        <dsp:cNvSpPr/>
      </dsp:nvSpPr>
      <dsp:spPr>
        <a:xfrm>
          <a:off x="2863287" y="3378809"/>
          <a:ext cx="280384" cy="280416"/>
        </a:xfrm>
        <a:prstGeom prst="ellipse">
          <a:avLst/>
        </a:prstGeom>
        <a:solidFill>
          <a:srgbClr val="7030A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04949FA-7FD1-4B77-A362-5945ADA91CA9}">
      <dsp:nvSpPr>
        <dsp:cNvPr id="0" name=""/>
        <dsp:cNvSpPr/>
      </dsp:nvSpPr>
      <dsp:spPr>
        <a:xfrm>
          <a:off x="5496773" y="1570329"/>
          <a:ext cx="280384" cy="28041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6FE1052-C82D-4BB2-8303-E4D063782600}">
      <dsp:nvSpPr>
        <dsp:cNvPr id="0" name=""/>
        <dsp:cNvSpPr/>
      </dsp:nvSpPr>
      <dsp:spPr>
        <a:xfrm>
          <a:off x="4156200" y="3677107"/>
          <a:ext cx="386859" cy="386892"/>
        </a:xfrm>
        <a:prstGeom prst="ellipse">
          <a:avLst/>
        </a:prstGeom>
        <a:solidFill>
          <a:srgbClr val="FFFF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B5715D4-85E8-4263-BFCE-8CF5FFF5C6FE}">
      <dsp:nvSpPr>
        <dsp:cNvPr id="0" name=""/>
        <dsp:cNvSpPr/>
      </dsp:nvSpPr>
      <dsp:spPr>
        <a:xfrm>
          <a:off x="2942383" y="549859"/>
          <a:ext cx="280384" cy="280416"/>
        </a:xfrm>
        <a:prstGeom prst="ellipse">
          <a:avLst/>
        </a:prstGeom>
        <a:solidFill>
          <a:srgbClr val="FFFF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384018A-26AF-4566-8127-D62355903781}">
      <dsp:nvSpPr>
        <dsp:cNvPr id="0" name=""/>
        <dsp:cNvSpPr/>
      </dsp:nvSpPr>
      <dsp:spPr>
        <a:xfrm>
          <a:off x="2059653" y="2153920"/>
          <a:ext cx="280384" cy="28041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D7780BF-6503-41CB-98CA-855FDE3F921D}">
      <dsp:nvSpPr>
        <dsp:cNvPr id="0" name=""/>
        <dsp:cNvSpPr/>
      </dsp:nvSpPr>
      <dsp:spPr>
        <a:xfrm>
          <a:off x="318842" y="572508"/>
          <a:ext cx="2190230" cy="1841616"/>
        </a:xfrm>
        <a:prstGeom prst="ellipse">
          <a:avLst/>
        </a:prstGeom>
        <a:solidFill>
          <a:srgbClr val="FFC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100" kern="1200" dirty="0" smtClean="0">
              <a:solidFill>
                <a:schemeClr val="accent1">
                  <a:lumMod val="75000"/>
                </a:schemeClr>
              </a:solidFill>
            </a:rPr>
            <a:t>Спортске организације, удружења и савези</a:t>
          </a:r>
          <a:endParaRPr lang="sr-Cyrl-RS" sz="1100" kern="1200" dirty="0">
            <a:solidFill>
              <a:schemeClr val="accent1">
                <a:lumMod val="75000"/>
              </a:schemeClr>
            </a:solidFill>
          </a:endParaRPr>
        </a:p>
      </dsp:txBody>
      <dsp:txXfrm>
        <a:off x="639594" y="842206"/>
        <a:ext cx="1548726" cy="1302220"/>
      </dsp:txXfrm>
    </dsp:sp>
    <dsp:sp modelId="{D4397D2C-6DDE-4A42-9855-5F94ADD7F1F8}">
      <dsp:nvSpPr>
        <dsp:cNvPr id="0" name=""/>
        <dsp:cNvSpPr/>
      </dsp:nvSpPr>
      <dsp:spPr>
        <a:xfrm>
          <a:off x="3387550" y="562051"/>
          <a:ext cx="386859" cy="38689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5F66E64-01B7-46B5-8689-BB97E0438E53}">
      <dsp:nvSpPr>
        <dsp:cNvPr id="0" name=""/>
        <dsp:cNvSpPr/>
      </dsp:nvSpPr>
      <dsp:spPr>
        <a:xfrm>
          <a:off x="839751" y="2614777"/>
          <a:ext cx="699694" cy="699414"/>
        </a:xfrm>
        <a:prstGeom prst="ellipse">
          <a:avLst/>
        </a:prstGeom>
        <a:solidFill>
          <a:srgbClr val="FF0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9201674-1235-4FA7-9CBC-B675F6713E38}">
      <dsp:nvSpPr>
        <dsp:cNvPr id="0" name=""/>
        <dsp:cNvSpPr/>
      </dsp:nvSpPr>
      <dsp:spPr>
        <a:xfrm>
          <a:off x="1879998" y="2263316"/>
          <a:ext cx="519062" cy="206404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59531" y="0"/>
              </a:lnTo>
              <a:lnTo>
                <a:pt x="259531" y="2064042"/>
              </a:lnTo>
              <a:lnTo>
                <a:pt x="519062" y="2064042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700" kern="1200"/>
        </a:p>
      </dsp:txBody>
      <dsp:txXfrm>
        <a:off x="2086322" y="3242129"/>
        <a:ext cx="106415" cy="106415"/>
      </dsp:txXfrm>
    </dsp:sp>
    <dsp:sp modelId="{EE8B77DA-77C5-46AD-80A2-BD307CFE9F0A}">
      <dsp:nvSpPr>
        <dsp:cNvPr id="0" name=""/>
        <dsp:cNvSpPr/>
      </dsp:nvSpPr>
      <dsp:spPr>
        <a:xfrm>
          <a:off x="1879998" y="2263316"/>
          <a:ext cx="519062" cy="147923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59531" y="0"/>
              </a:lnTo>
              <a:lnTo>
                <a:pt x="259531" y="1479230"/>
              </a:lnTo>
              <a:lnTo>
                <a:pt x="519062" y="147923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2100338" y="2963739"/>
        <a:ext cx="78382" cy="78382"/>
      </dsp:txXfrm>
    </dsp:sp>
    <dsp:sp modelId="{531482B3-13DA-4E77-8EF9-7A508768A321}">
      <dsp:nvSpPr>
        <dsp:cNvPr id="0" name=""/>
        <dsp:cNvSpPr/>
      </dsp:nvSpPr>
      <dsp:spPr>
        <a:xfrm>
          <a:off x="1879998" y="2263316"/>
          <a:ext cx="519062" cy="90079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59531" y="0"/>
              </a:lnTo>
              <a:lnTo>
                <a:pt x="259531" y="900791"/>
              </a:lnTo>
              <a:lnTo>
                <a:pt x="519062" y="90079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2113538" y="2687720"/>
        <a:ext cx="51982" cy="51982"/>
      </dsp:txXfrm>
    </dsp:sp>
    <dsp:sp modelId="{F1903401-CDA9-4777-A04C-F19A89F110A0}">
      <dsp:nvSpPr>
        <dsp:cNvPr id="0" name=""/>
        <dsp:cNvSpPr/>
      </dsp:nvSpPr>
      <dsp:spPr>
        <a:xfrm>
          <a:off x="1879998" y="2263316"/>
          <a:ext cx="519062" cy="13511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259531" y="0"/>
              </a:lnTo>
              <a:lnTo>
                <a:pt x="259531" y="135114"/>
              </a:lnTo>
              <a:lnTo>
                <a:pt x="519062" y="135114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2126120" y="2317464"/>
        <a:ext cx="26818" cy="26818"/>
      </dsp:txXfrm>
    </dsp:sp>
    <dsp:sp modelId="{25CF5DCC-0AE9-4D09-ABC1-8BE4D97FDFCB}">
      <dsp:nvSpPr>
        <dsp:cNvPr id="0" name=""/>
        <dsp:cNvSpPr/>
      </dsp:nvSpPr>
      <dsp:spPr>
        <a:xfrm>
          <a:off x="1879998" y="960341"/>
          <a:ext cx="543043" cy="1302974"/>
        </a:xfrm>
        <a:custGeom>
          <a:avLst/>
          <a:gdLst/>
          <a:ahLst/>
          <a:cxnLst/>
          <a:rect l="0" t="0" r="0" b="0"/>
          <a:pathLst>
            <a:path>
              <a:moveTo>
                <a:pt x="0" y="1302974"/>
              </a:moveTo>
              <a:lnTo>
                <a:pt x="271521" y="1302974"/>
              </a:lnTo>
              <a:lnTo>
                <a:pt x="271521" y="0"/>
              </a:lnTo>
              <a:lnTo>
                <a:pt x="543043" y="0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500" kern="1200"/>
        </a:p>
      </dsp:txBody>
      <dsp:txXfrm>
        <a:off x="2116230" y="1576538"/>
        <a:ext cx="70580" cy="70580"/>
      </dsp:txXfrm>
    </dsp:sp>
    <dsp:sp modelId="{D1C52863-34A6-4E04-9740-6E0567681A8F}">
      <dsp:nvSpPr>
        <dsp:cNvPr id="0" name=""/>
        <dsp:cNvSpPr/>
      </dsp:nvSpPr>
      <dsp:spPr>
        <a:xfrm rot="16200000">
          <a:off x="-725304" y="1535702"/>
          <a:ext cx="3755377" cy="1455227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vert" wrap="square" lIns="19050" tIns="19050" rIns="19050" bIns="19050" numCol="1" spcCol="1270" anchor="ctr" anchorCtr="0">
          <a:noAutofit/>
        </a:bodyPr>
        <a:lstStyle/>
        <a:p>
          <a:pPr lvl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3000" kern="1200" dirty="0"/>
            <a:t>На основу чега се доноси буџет</a:t>
          </a:r>
          <a:r>
            <a:rPr lang="en-US" sz="3000" kern="1200" dirty="0"/>
            <a:t>? </a:t>
          </a:r>
        </a:p>
      </dsp:txBody>
      <dsp:txXfrm>
        <a:off x="-725304" y="1535702"/>
        <a:ext cx="3755377" cy="1455227"/>
      </dsp:txXfrm>
    </dsp:sp>
    <dsp:sp modelId="{AD67EDBF-32B4-495C-A262-4812FBE80932}">
      <dsp:nvSpPr>
        <dsp:cNvPr id="0" name=""/>
        <dsp:cNvSpPr/>
      </dsp:nvSpPr>
      <dsp:spPr>
        <a:xfrm>
          <a:off x="2423042" y="49912"/>
          <a:ext cx="4925648" cy="1820858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t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400" kern="1200" dirty="0"/>
            <a:t>Закони и прописи: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400" kern="1200" dirty="0"/>
            <a:t>Закон о финансирању локалне самоуправе,</a:t>
          </a:r>
          <a:endParaRPr lang="sr-Latn-RS" sz="1400" kern="1200" dirty="0"/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400" kern="1200" dirty="0"/>
            <a:t>Закон о буџетском систему,</a:t>
          </a:r>
          <a:endParaRPr lang="sr-Latn-RS" sz="1400" kern="1200" dirty="0"/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400" kern="1200" dirty="0"/>
            <a:t>Закон о локалној самоуправи, </a:t>
          </a:r>
          <a:endParaRPr lang="sr-Latn-RS" sz="1400" kern="1200" dirty="0"/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400" kern="1200" dirty="0"/>
            <a:t>Упутство Министарства финансија за припрему одлуке о буџету за </a:t>
          </a:r>
          <a:r>
            <a:rPr lang="sr-Cyrl-RS" sz="1400" kern="1200" dirty="0" smtClean="0"/>
            <a:t>20</a:t>
          </a:r>
          <a:r>
            <a:rPr lang="sr-Latn-RS" sz="1400" kern="1200" dirty="0" smtClean="0"/>
            <a:t>2</a:t>
          </a:r>
          <a:r>
            <a:rPr lang="sr-Cyrl-RS" sz="1400" kern="1200" dirty="0" smtClean="0"/>
            <a:t>1. </a:t>
          </a:r>
          <a:r>
            <a:rPr lang="sr-Cyrl-RS" sz="1400" kern="1200" dirty="0"/>
            <a:t>годину и др.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400" kern="1200" dirty="0">
              <a:solidFill>
                <a:schemeClr val="tx1"/>
              </a:solidFill>
            </a:rPr>
            <a:t>Сви посебни прописи којима су утврђене </a:t>
          </a:r>
          <a:r>
            <a:rPr lang="sr-Cyrl-RS" sz="1400" kern="1200" dirty="0" smtClean="0">
              <a:solidFill>
                <a:schemeClr val="tx1"/>
              </a:solidFill>
            </a:rPr>
            <a:t>надлежности</a:t>
          </a:r>
          <a:endParaRPr lang="sr-Cyrl-RS" sz="1400" kern="1200" dirty="0"/>
        </a:p>
      </dsp:txBody>
      <dsp:txXfrm>
        <a:off x="2423042" y="49912"/>
        <a:ext cx="4925648" cy="1820858"/>
      </dsp:txXfrm>
    </dsp:sp>
    <dsp:sp modelId="{A288E7CD-845A-4B30-8D9E-0FCFF4059FF8}">
      <dsp:nvSpPr>
        <dsp:cNvPr id="0" name=""/>
        <dsp:cNvSpPr/>
      </dsp:nvSpPr>
      <dsp:spPr>
        <a:xfrm>
          <a:off x="2399061" y="2021069"/>
          <a:ext cx="4887730" cy="754722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400" kern="1200" dirty="0"/>
            <a:t>Стратешки документи:</a:t>
          </a: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400" kern="1200" dirty="0"/>
            <a:t>Стратегија развоја</a:t>
          </a:r>
          <a:endParaRPr lang="sr-Latn-RS" sz="1400" kern="1200" dirty="0">
            <a:solidFill>
              <a:srgbClr val="FF0000"/>
            </a:solidFill>
          </a:endParaRPr>
        </a:p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400" kern="1200" dirty="0"/>
            <a:t>Акциони планови за поједине области</a:t>
          </a:r>
          <a:endParaRPr lang="en-US" sz="1400" kern="1200" dirty="0"/>
        </a:p>
      </dsp:txBody>
      <dsp:txXfrm>
        <a:off x="2399061" y="2021069"/>
        <a:ext cx="4887730" cy="754722"/>
      </dsp:txXfrm>
    </dsp:sp>
    <dsp:sp modelId="{573F9BF2-AC82-43FC-A361-118085DB3D65}">
      <dsp:nvSpPr>
        <dsp:cNvPr id="0" name=""/>
        <dsp:cNvSpPr/>
      </dsp:nvSpPr>
      <dsp:spPr>
        <a:xfrm>
          <a:off x="2399061" y="2973605"/>
          <a:ext cx="4895853" cy="381004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400" kern="1200" dirty="0"/>
            <a:t>Потребе буџетских корисника</a:t>
          </a:r>
          <a:endParaRPr lang="en-US" sz="1400" kern="1200" dirty="0"/>
        </a:p>
      </dsp:txBody>
      <dsp:txXfrm>
        <a:off x="2399061" y="2973605"/>
        <a:ext cx="4895853" cy="381004"/>
      </dsp:txXfrm>
    </dsp:sp>
    <dsp:sp modelId="{B2DE3A8A-BA09-499F-9C72-0630724E4538}">
      <dsp:nvSpPr>
        <dsp:cNvPr id="0" name=""/>
        <dsp:cNvSpPr/>
      </dsp:nvSpPr>
      <dsp:spPr>
        <a:xfrm>
          <a:off x="2399061" y="3552423"/>
          <a:ext cx="4896736" cy="380245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400" kern="1200" dirty="0"/>
            <a:t>Започети пројекти из ранијих година</a:t>
          </a:r>
          <a:endParaRPr lang="en-US" sz="1400" kern="1200" dirty="0"/>
        </a:p>
      </dsp:txBody>
      <dsp:txXfrm>
        <a:off x="2399061" y="3552423"/>
        <a:ext cx="4896736" cy="380245"/>
      </dsp:txXfrm>
    </dsp:sp>
    <dsp:sp modelId="{94F14A6F-3CD0-4A17-88D3-6F4D0EB2D4E6}">
      <dsp:nvSpPr>
        <dsp:cNvPr id="0" name=""/>
        <dsp:cNvSpPr/>
      </dsp:nvSpPr>
      <dsp:spPr>
        <a:xfrm>
          <a:off x="2399061" y="4130482"/>
          <a:ext cx="4921313" cy="393751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400" kern="1200" dirty="0"/>
            <a:t>Остварење прошлогодишњег буџета</a:t>
          </a:r>
          <a:endParaRPr lang="en-US" sz="1400" kern="1200" dirty="0"/>
        </a:p>
      </dsp:txBody>
      <dsp:txXfrm>
        <a:off x="2399061" y="4130482"/>
        <a:ext cx="4921313" cy="393751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96E659A-663E-485D-BF89-FD74BE74A5C4}">
      <dsp:nvSpPr>
        <dsp:cNvPr id="0" name=""/>
        <dsp:cNvSpPr/>
      </dsp:nvSpPr>
      <dsp:spPr>
        <a:xfrm>
          <a:off x="1839" y="117311"/>
          <a:ext cx="1518127" cy="1518127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400" kern="1200" dirty="0"/>
            <a:t>Средства из буџета општине </a:t>
          </a:r>
          <a:r>
            <a:rPr lang="sr-Latn-RS" sz="1400" b="0" kern="1200" dirty="0" smtClean="0">
              <a:solidFill>
                <a:schemeClr val="tx1"/>
              </a:solidFill>
            </a:rPr>
            <a:t>1</a:t>
          </a:r>
          <a:r>
            <a:rPr lang="sr-Cyrl-RS" sz="1400" b="0" kern="1200" dirty="0" smtClean="0">
              <a:solidFill>
                <a:schemeClr val="tx1"/>
              </a:solidFill>
            </a:rPr>
            <a:t>24</a:t>
          </a:r>
          <a:r>
            <a:rPr lang="sr-Latn-RS" sz="1400" b="0" kern="1200" dirty="0" smtClean="0">
              <a:solidFill>
                <a:schemeClr val="tx1"/>
              </a:solidFill>
            </a:rPr>
            <a:t>,25</a:t>
          </a:r>
          <a:r>
            <a:rPr lang="sr-Cyrl-RS" sz="1400" b="0" kern="1200" dirty="0" smtClean="0">
              <a:solidFill>
                <a:schemeClr val="tx1"/>
              </a:solidFill>
            </a:rPr>
            <a:t>0</a:t>
          </a:r>
          <a:r>
            <a:rPr lang="sr-Latn-RS" sz="1400" b="0" kern="1200" dirty="0" smtClean="0">
              <a:solidFill>
                <a:schemeClr val="tx1"/>
              </a:solidFill>
            </a:rPr>
            <a:t>,000</a:t>
          </a:r>
          <a:endParaRPr lang="en-US" sz="1400" b="0" kern="1200" dirty="0">
            <a:solidFill>
              <a:schemeClr val="tx1"/>
            </a:solidFill>
          </a:endParaRPr>
        </a:p>
      </dsp:txBody>
      <dsp:txXfrm>
        <a:off x="224164" y="339636"/>
        <a:ext cx="1073477" cy="1073477"/>
      </dsp:txXfrm>
    </dsp:sp>
    <dsp:sp modelId="{98F3E7AB-6934-48FA-B82F-FBEAF1B2375D}">
      <dsp:nvSpPr>
        <dsp:cNvPr id="0" name=""/>
        <dsp:cNvSpPr/>
      </dsp:nvSpPr>
      <dsp:spPr>
        <a:xfrm>
          <a:off x="1643239" y="436118"/>
          <a:ext cx="880514" cy="880514"/>
        </a:xfrm>
        <a:prstGeom prst="mathPlus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100" kern="1200"/>
        </a:p>
      </dsp:txBody>
      <dsp:txXfrm>
        <a:off x="1759951" y="772827"/>
        <a:ext cx="647090" cy="207096"/>
      </dsp:txXfrm>
    </dsp:sp>
    <dsp:sp modelId="{2F60A798-586E-4E47-B649-25F047F36835}">
      <dsp:nvSpPr>
        <dsp:cNvPr id="0" name=""/>
        <dsp:cNvSpPr/>
      </dsp:nvSpPr>
      <dsp:spPr>
        <a:xfrm>
          <a:off x="2647025" y="117311"/>
          <a:ext cx="1518127" cy="1518127"/>
        </a:xfrm>
        <a:prstGeom prst="ellipse">
          <a:avLst/>
        </a:prstGeom>
        <a:solidFill>
          <a:schemeClr val="accent4">
            <a:hueOff val="-2232385"/>
            <a:satOff val="13449"/>
            <a:lumOff val="107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400" kern="1200" dirty="0"/>
            <a:t>Пренета средства из ранијих година</a:t>
          </a:r>
          <a:r>
            <a:rPr lang="sr-Cyrl-RS" sz="1400" kern="1200" dirty="0">
              <a:solidFill>
                <a:srgbClr val="FF0000"/>
              </a:solidFill>
            </a:rPr>
            <a:t> </a:t>
          </a:r>
          <a:r>
            <a:rPr lang="sr-Cyrl-RS" sz="1400" kern="1200" dirty="0" smtClean="0">
              <a:solidFill>
                <a:schemeClr val="tx1"/>
              </a:solidFill>
            </a:rPr>
            <a:t>15</a:t>
          </a:r>
          <a:r>
            <a:rPr lang="sr-Latn-RS" sz="1400" kern="1200" dirty="0" smtClean="0">
              <a:solidFill>
                <a:schemeClr val="tx1"/>
              </a:solidFill>
            </a:rPr>
            <a:t>0,000</a:t>
          </a:r>
          <a:endParaRPr lang="en-US" sz="1400" kern="1200" dirty="0">
            <a:solidFill>
              <a:schemeClr val="tx1"/>
            </a:solidFill>
          </a:endParaRPr>
        </a:p>
      </dsp:txBody>
      <dsp:txXfrm>
        <a:off x="2869350" y="339636"/>
        <a:ext cx="1073477" cy="1073477"/>
      </dsp:txXfrm>
    </dsp:sp>
    <dsp:sp modelId="{41F09F99-3DCC-47E4-9188-F7D103A1F6E3}">
      <dsp:nvSpPr>
        <dsp:cNvPr id="0" name=""/>
        <dsp:cNvSpPr/>
      </dsp:nvSpPr>
      <dsp:spPr>
        <a:xfrm>
          <a:off x="4288424" y="436118"/>
          <a:ext cx="880514" cy="880514"/>
        </a:xfrm>
        <a:prstGeom prst="mathEqual">
          <a:avLst/>
        </a:prstGeom>
        <a:solidFill>
          <a:schemeClr val="accent4">
            <a:hueOff val="-4464770"/>
            <a:satOff val="26899"/>
            <a:lumOff val="2156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100" kern="1200"/>
        </a:p>
      </dsp:txBody>
      <dsp:txXfrm>
        <a:off x="4405136" y="617504"/>
        <a:ext cx="647090" cy="517742"/>
      </dsp:txXfrm>
    </dsp:sp>
    <dsp:sp modelId="{6C1FFF0F-B1A4-4C41-B9D3-30452A0DFA4B}">
      <dsp:nvSpPr>
        <dsp:cNvPr id="0" name=""/>
        <dsp:cNvSpPr/>
      </dsp:nvSpPr>
      <dsp:spPr>
        <a:xfrm>
          <a:off x="5294050" y="307715"/>
          <a:ext cx="1978757" cy="1284609"/>
        </a:xfrm>
        <a:prstGeom prst="ellipse">
          <a:avLst/>
        </a:prstGeom>
        <a:solidFill>
          <a:schemeClr val="accent4">
            <a:hueOff val="-4464770"/>
            <a:satOff val="26899"/>
            <a:lumOff val="215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300" kern="1200" dirty="0">
              <a:solidFill>
                <a:schemeClr val="bg1"/>
              </a:solidFill>
            </a:rPr>
            <a:t>Укупан буџет општине </a:t>
          </a:r>
          <a:r>
            <a:rPr lang="sr-Latn-RS" sz="1300" kern="1200" dirty="0" smtClean="0">
              <a:solidFill>
                <a:schemeClr val="tx1"/>
              </a:solidFill>
            </a:rPr>
            <a:t>1</a:t>
          </a:r>
          <a:r>
            <a:rPr lang="sr-Cyrl-RS" sz="1300" kern="1200" dirty="0" smtClean="0">
              <a:solidFill>
                <a:schemeClr val="tx1"/>
              </a:solidFill>
            </a:rPr>
            <a:t>24</a:t>
          </a:r>
          <a:r>
            <a:rPr lang="sr-Latn-RS" sz="1300" kern="1200" dirty="0" smtClean="0">
              <a:solidFill>
                <a:schemeClr val="tx1"/>
              </a:solidFill>
            </a:rPr>
            <a:t>,</a:t>
          </a:r>
          <a:r>
            <a:rPr lang="sr-Cyrl-RS" sz="1300" kern="1200" dirty="0" smtClean="0">
              <a:solidFill>
                <a:schemeClr val="tx1"/>
              </a:solidFill>
            </a:rPr>
            <a:t>400</a:t>
          </a:r>
          <a:r>
            <a:rPr lang="sr-Latn-RS" sz="1300" kern="1200" dirty="0" smtClean="0">
              <a:solidFill>
                <a:schemeClr val="tx1"/>
              </a:solidFill>
            </a:rPr>
            <a:t>,000</a:t>
          </a:r>
          <a:endParaRPr lang="en-US" sz="1300" kern="1200" dirty="0">
            <a:solidFill>
              <a:schemeClr val="tx1"/>
            </a:solidFill>
          </a:endParaRPr>
        </a:p>
      </dsp:txBody>
      <dsp:txXfrm>
        <a:off x="5583832" y="495842"/>
        <a:ext cx="1399193" cy="908355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6144CDB-22C1-4337-9F95-C3A522A707D1}">
      <dsp:nvSpPr>
        <dsp:cNvPr id="0" name=""/>
        <dsp:cNvSpPr/>
      </dsp:nvSpPr>
      <dsp:spPr>
        <a:xfrm>
          <a:off x="4153" y="297546"/>
          <a:ext cx="2124745" cy="3168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40640" rIns="113792" bIns="40640" numCol="1" spcCol="1270" anchor="ctr" anchorCtr="0">
          <a:noAutofit/>
        </a:bodyPr>
        <a:lstStyle/>
        <a:p>
          <a:pPr lvl="0" algn="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600" b="1" kern="1200" dirty="0"/>
            <a:t>Порески приходи</a:t>
          </a:r>
          <a:endParaRPr lang="en-US" sz="1600" b="1" kern="1200" dirty="0"/>
        </a:p>
      </dsp:txBody>
      <dsp:txXfrm>
        <a:off x="4153" y="297546"/>
        <a:ext cx="2124745" cy="316800"/>
      </dsp:txXfrm>
    </dsp:sp>
    <dsp:sp modelId="{02385D1D-92EB-445D-B736-940004751C79}">
      <dsp:nvSpPr>
        <dsp:cNvPr id="0" name=""/>
        <dsp:cNvSpPr/>
      </dsp:nvSpPr>
      <dsp:spPr>
        <a:xfrm>
          <a:off x="2128898" y="203496"/>
          <a:ext cx="424949" cy="504900"/>
        </a:xfrm>
        <a:prstGeom prst="leftBrace">
          <a:avLst>
            <a:gd name="adj1" fmla="val 35000"/>
            <a:gd name="adj2" fmla="val 5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BB6658A-32E0-42C7-B82A-240BF45CF27D}">
      <dsp:nvSpPr>
        <dsp:cNvPr id="0" name=""/>
        <dsp:cNvSpPr/>
      </dsp:nvSpPr>
      <dsp:spPr>
        <a:xfrm>
          <a:off x="2723827" y="203496"/>
          <a:ext cx="5779306" cy="504900"/>
        </a:xfrm>
        <a:prstGeom prst="rect">
          <a:avLst/>
        </a:prstGeom>
        <a:solidFill>
          <a:srgbClr val="92D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r-Cyrl-RS" altLang="en-US" sz="1400" kern="1200" dirty="0">
              <a:solidFill>
                <a:schemeClr val="tx1"/>
              </a:solidFill>
              <a:latin typeface="Calibri" panose="020F0502020204030204" pitchFamily="34" charset="0"/>
            </a:rPr>
            <a:t>Врста јавних прихода који се прикупљају обавезним плаћањима пореских обвезника без обавезе извршења специјалне услуге заузврат</a:t>
          </a:r>
          <a:endParaRPr lang="en-US" sz="1400" kern="1200" dirty="0">
            <a:solidFill>
              <a:schemeClr val="tx1"/>
            </a:solidFill>
          </a:endParaRPr>
        </a:p>
      </dsp:txBody>
      <dsp:txXfrm>
        <a:off x="2723827" y="203496"/>
        <a:ext cx="5779306" cy="504900"/>
      </dsp:txXfrm>
    </dsp:sp>
    <dsp:sp modelId="{F40D94EA-52E0-4740-A924-EAF350BDF213}">
      <dsp:nvSpPr>
        <dsp:cNvPr id="0" name=""/>
        <dsp:cNvSpPr/>
      </dsp:nvSpPr>
      <dsp:spPr>
        <a:xfrm>
          <a:off x="4153" y="1150240"/>
          <a:ext cx="2124745" cy="5346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40640" rIns="113792" bIns="40640" numCol="1" spcCol="1270" anchor="ctr" anchorCtr="0">
          <a:noAutofit/>
        </a:bodyPr>
        <a:lstStyle/>
        <a:p>
          <a:pPr lvl="0" algn="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600" b="1" kern="1200" dirty="0"/>
            <a:t>Донације и трансфери</a:t>
          </a:r>
          <a:endParaRPr lang="en-US" sz="1600" b="1" kern="1200" dirty="0"/>
        </a:p>
      </dsp:txBody>
      <dsp:txXfrm>
        <a:off x="4153" y="1150240"/>
        <a:ext cx="2124745" cy="534600"/>
      </dsp:txXfrm>
    </dsp:sp>
    <dsp:sp modelId="{0E930D30-96BC-4D43-B65A-EE88C46DBE48}">
      <dsp:nvSpPr>
        <dsp:cNvPr id="0" name=""/>
        <dsp:cNvSpPr/>
      </dsp:nvSpPr>
      <dsp:spPr>
        <a:xfrm>
          <a:off x="2128898" y="765996"/>
          <a:ext cx="424949" cy="1303087"/>
        </a:xfrm>
        <a:prstGeom prst="leftBrace">
          <a:avLst>
            <a:gd name="adj1" fmla="val 35000"/>
            <a:gd name="adj2" fmla="val 5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6BA9D27-2D60-4BA7-98A9-E18E57FDB6CB}">
      <dsp:nvSpPr>
        <dsp:cNvPr id="0" name=""/>
        <dsp:cNvSpPr/>
      </dsp:nvSpPr>
      <dsp:spPr>
        <a:xfrm>
          <a:off x="2723827" y="765996"/>
          <a:ext cx="5779306" cy="1303087"/>
        </a:xfrm>
        <a:prstGeom prst="rect">
          <a:avLst/>
        </a:prstGeom>
        <a:solidFill>
          <a:srgbClr val="00B0F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r-Cyrl-CS" sz="1400" b="1" i="1" kern="1200" dirty="0">
              <a:solidFill>
                <a:schemeClr val="tx1"/>
              </a:solidFill>
            </a:rPr>
            <a:t>Донације</a:t>
          </a:r>
          <a:r>
            <a:rPr lang="sr-Cyrl-CS" sz="1400" b="1" kern="1200" dirty="0">
              <a:solidFill>
                <a:schemeClr val="tx1"/>
              </a:solidFill>
            </a:rPr>
            <a:t> </a:t>
          </a:r>
          <a:r>
            <a:rPr lang="sr-Cyrl-CS" sz="1400" kern="1200" dirty="0">
              <a:solidFill>
                <a:schemeClr val="tx1"/>
              </a:solidFill>
            </a:rPr>
            <a:t>се добијају од домаћих и међународних донатора и организација за различите пројекте. </a:t>
          </a:r>
          <a:r>
            <a:rPr lang="sr-Cyrl-RS" altLang="en-US" sz="1400" kern="1200" dirty="0">
              <a:solidFill>
                <a:schemeClr val="tx1"/>
              </a:solidFill>
              <a:latin typeface="Calibri" panose="020F0502020204030204" pitchFamily="34" charset="0"/>
            </a:rPr>
            <a:t>Трансфери п</a:t>
          </a:r>
          <a:r>
            <a:rPr lang="ru-RU" altLang="en-US" sz="1400" kern="1200" dirty="0">
              <a:solidFill>
                <a:schemeClr val="tx1"/>
              </a:solidFill>
              <a:latin typeface="Calibri" panose="020F0502020204030204" pitchFamily="34" charset="0"/>
            </a:rPr>
            <a:t>одразумевају пренос средстава од нивоа Републике Србије општинском нивоу власти. М</a:t>
          </a:r>
          <a:r>
            <a:rPr lang="sr-Cyrl-RS" altLang="en-US" sz="1400" kern="1200" dirty="0">
              <a:solidFill>
                <a:schemeClr val="tx1"/>
              </a:solidFill>
              <a:latin typeface="Calibri" panose="020F0502020204030204" pitchFamily="34" charset="0"/>
            </a:rPr>
            <a:t>огу бити </a:t>
          </a:r>
          <a:r>
            <a:rPr lang="sr-Cyrl-RS" altLang="en-US" sz="1400" b="1" kern="1200" dirty="0">
              <a:solidFill>
                <a:schemeClr val="tx1"/>
              </a:solidFill>
              <a:latin typeface="Calibri" panose="020F0502020204030204" pitchFamily="34" charset="0"/>
            </a:rPr>
            <a:t>наменски (</a:t>
          </a:r>
          <a:r>
            <a:rPr lang="sr-Cyrl-RS" altLang="en-US" sz="1400" kern="1200" dirty="0">
              <a:solidFill>
                <a:schemeClr val="tx1"/>
              </a:solidFill>
              <a:latin typeface="Calibri" panose="020F0502020204030204" pitchFamily="34" charset="0"/>
            </a:rPr>
            <a:t>за тачно утврђене намене) или </a:t>
          </a:r>
          <a:r>
            <a:rPr lang="sr-Cyrl-RS" altLang="en-US" sz="1400" b="1" kern="1200" dirty="0">
              <a:solidFill>
                <a:schemeClr val="tx1"/>
              </a:solidFill>
              <a:latin typeface="Calibri" panose="020F0502020204030204" pitchFamily="34" charset="0"/>
            </a:rPr>
            <a:t>ненаменски (</a:t>
          </a:r>
          <a:r>
            <a:rPr lang="sr-Cyrl-RS" altLang="en-US" sz="1400" kern="1200" dirty="0">
              <a:solidFill>
                <a:schemeClr val="tx1"/>
              </a:solidFill>
              <a:latin typeface="Calibri" panose="020F0502020204030204" pitchFamily="34" charset="0"/>
            </a:rPr>
            <a:t>није им унапред утврђена намена те се могу у складу са законом користити за било које сврхе)</a:t>
          </a:r>
          <a:r>
            <a:rPr lang="sr-Latn-RS" altLang="en-US" sz="1400" kern="1200" dirty="0">
              <a:solidFill>
                <a:schemeClr val="tx1"/>
              </a:solidFill>
              <a:latin typeface="Calibri" panose="020F0502020204030204" pitchFamily="34" charset="0"/>
            </a:rPr>
            <a:t> </a:t>
          </a:r>
          <a:r>
            <a:rPr lang="sr-Cyrl-RS" altLang="en-US" sz="1400" kern="1200" dirty="0">
              <a:solidFill>
                <a:schemeClr val="tx1"/>
              </a:solidFill>
              <a:latin typeface="Calibri" panose="020F0502020204030204" pitchFamily="34" charset="0"/>
            </a:rPr>
            <a:t>.</a:t>
          </a:r>
          <a:endParaRPr lang="en-US" sz="1400" kern="1200" dirty="0">
            <a:solidFill>
              <a:schemeClr val="tx1"/>
            </a:solidFill>
          </a:endParaRPr>
        </a:p>
      </dsp:txBody>
      <dsp:txXfrm>
        <a:off x="2723827" y="765996"/>
        <a:ext cx="5779306" cy="1303087"/>
      </dsp:txXfrm>
    </dsp:sp>
    <dsp:sp modelId="{CCB8139E-CA19-491D-9FCD-6BF28923C725}">
      <dsp:nvSpPr>
        <dsp:cNvPr id="0" name=""/>
        <dsp:cNvSpPr/>
      </dsp:nvSpPr>
      <dsp:spPr>
        <a:xfrm>
          <a:off x="4153" y="2314784"/>
          <a:ext cx="2124745" cy="3168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40640" rIns="113792" bIns="40640" numCol="1" spcCol="1270" anchor="ctr" anchorCtr="0">
          <a:noAutofit/>
        </a:bodyPr>
        <a:lstStyle/>
        <a:p>
          <a:pPr lvl="0" algn="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600" b="1" kern="1200" dirty="0"/>
            <a:t>Непорески приходи</a:t>
          </a:r>
          <a:endParaRPr lang="en-US" sz="1600" b="1" kern="1200" dirty="0"/>
        </a:p>
      </dsp:txBody>
      <dsp:txXfrm>
        <a:off x="4153" y="2314784"/>
        <a:ext cx="2124745" cy="316800"/>
      </dsp:txXfrm>
    </dsp:sp>
    <dsp:sp modelId="{14D1633C-A097-4A5A-8269-B04E98857E56}">
      <dsp:nvSpPr>
        <dsp:cNvPr id="0" name=""/>
        <dsp:cNvSpPr/>
      </dsp:nvSpPr>
      <dsp:spPr>
        <a:xfrm>
          <a:off x="2128898" y="2126684"/>
          <a:ext cx="424949" cy="693000"/>
        </a:xfrm>
        <a:prstGeom prst="leftBrace">
          <a:avLst>
            <a:gd name="adj1" fmla="val 35000"/>
            <a:gd name="adj2" fmla="val 5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FFD7BD8-195B-4FA4-9414-4F4C582F5570}">
      <dsp:nvSpPr>
        <dsp:cNvPr id="0" name=""/>
        <dsp:cNvSpPr/>
      </dsp:nvSpPr>
      <dsp:spPr>
        <a:xfrm>
          <a:off x="2723827" y="2126684"/>
          <a:ext cx="5779306" cy="693000"/>
        </a:xfrm>
        <a:prstGeom prst="rect">
          <a:avLst/>
        </a:prstGeom>
        <a:solidFill>
          <a:srgbClr val="FFC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r-Cyrl-RS" altLang="en-US" sz="1400" kern="1200" dirty="0">
              <a:solidFill>
                <a:schemeClr val="tx1"/>
              </a:solidFill>
              <a:latin typeface="Calibri" panose="020F0502020204030204" pitchFamily="34" charset="0"/>
            </a:rPr>
            <a:t>Врста јавних прихода који се наплаћују за коришћење јавних добара (накнаде), пружање јавних услуга (таксе) или због  коршења уговорних или законских одредби (казне и пенали)</a:t>
          </a:r>
          <a:endParaRPr lang="en-US" sz="1400" kern="1200" dirty="0">
            <a:solidFill>
              <a:schemeClr val="tx1"/>
            </a:solidFill>
          </a:endParaRPr>
        </a:p>
      </dsp:txBody>
      <dsp:txXfrm>
        <a:off x="2723827" y="2126684"/>
        <a:ext cx="5779306" cy="693000"/>
      </dsp:txXfrm>
    </dsp:sp>
    <dsp:sp modelId="{9312B733-3AEB-49F6-8245-08553BA2949B}">
      <dsp:nvSpPr>
        <dsp:cNvPr id="0" name=""/>
        <dsp:cNvSpPr/>
      </dsp:nvSpPr>
      <dsp:spPr>
        <a:xfrm>
          <a:off x="4153" y="2877284"/>
          <a:ext cx="2124745" cy="7524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40640" rIns="113792" bIns="40640" numCol="1" spcCol="1270" anchor="ctr" anchorCtr="0">
          <a:noAutofit/>
        </a:bodyPr>
        <a:lstStyle/>
        <a:p>
          <a:pPr lvl="0" algn="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600" b="1" kern="1200" dirty="0"/>
            <a:t>Примања од продаје нефинансијске имовине</a:t>
          </a:r>
          <a:endParaRPr lang="en-US" sz="1600" b="1" kern="1200" dirty="0"/>
        </a:p>
      </dsp:txBody>
      <dsp:txXfrm>
        <a:off x="4153" y="2877284"/>
        <a:ext cx="2124745" cy="752400"/>
      </dsp:txXfrm>
    </dsp:sp>
    <dsp:sp modelId="{435AB433-2559-485A-A03D-C32F36288071}">
      <dsp:nvSpPr>
        <dsp:cNvPr id="0" name=""/>
        <dsp:cNvSpPr/>
      </dsp:nvSpPr>
      <dsp:spPr>
        <a:xfrm>
          <a:off x="2128898" y="2877284"/>
          <a:ext cx="424949" cy="752400"/>
        </a:xfrm>
        <a:prstGeom prst="leftBrace">
          <a:avLst>
            <a:gd name="adj1" fmla="val 35000"/>
            <a:gd name="adj2" fmla="val 5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893D59A-7FEC-486D-89C4-D28135F6121C}">
      <dsp:nvSpPr>
        <dsp:cNvPr id="0" name=""/>
        <dsp:cNvSpPr/>
      </dsp:nvSpPr>
      <dsp:spPr>
        <a:xfrm>
          <a:off x="2723827" y="2877284"/>
          <a:ext cx="5779306" cy="752400"/>
        </a:xfrm>
        <a:prstGeom prst="rect">
          <a:avLst/>
        </a:prstGeom>
        <a:solidFill>
          <a:srgbClr val="FFFF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r-Cyrl-RS" sz="1400" kern="1200" dirty="0">
              <a:solidFill>
                <a:schemeClr val="tx1"/>
              </a:solidFill>
            </a:rPr>
            <a:t>Ова примања се остварују продајом непокретности и покретних ствари у власништву општине.</a:t>
          </a:r>
          <a:endParaRPr lang="en-US" sz="1400" kern="1200" dirty="0">
            <a:solidFill>
              <a:schemeClr val="tx1"/>
            </a:solidFill>
          </a:endParaRPr>
        </a:p>
      </dsp:txBody>
      <dsp:txXfrm>
        <a:off x="2723827" y="2877284"/>
        <a:ext cx="5779306" cy="752400"/>
      </dsp:txXfrm>
    </dsp:sp>
    <dsp:sp modelId="{EFAACCF6-3A6A-4536-89B0-F0A7C44F6BE1}">
      <dsp:nvSpPr>
        <dsp:cNvPr id="0" name=""/>
        <dsp:cNvSpPr/>
      </dsp:nvSpPr>
      <dsp:spPr>
        <a:xfrm>
          <a:off x="4153" y="3749159"/>
          <a:ext cx="2124745" cy="990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40640" rIns="113792" bIns="40640" numCol="1" spcCol="1270" anchor="ctr" anchorCtr="0">
          <a:noAutofit/>
        </a:bodyPr>
        <a:lstStyle/>
        <a:p>
          <a:pPr lvl="0" algn="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600" b="1" kern="1200" dirty="0"/>
            <a:t>Примања од задуживања и  продаје финансијске имовине</a:t>
          </a:r>
          <a:endParaRPr lang="en-US" sz="1600" b="1" kern="1200" dirty="0"/>
        </a:p>
      </dsp:txBody>
      <dsp:txXfrm>
        <a:off x="4153" y="3749159"/>
        <a:ext cx="2124745" cy="990000"/>
      </dsp:txXfrm>
    </dsp:sp>
    <dsp:sp modelId="{6497CA82-45EE-4BD1-AEB4-CC3961FBFB74}">
      <dsp:nvSpPr>
        <dsp:cNvPr id="0" name=""/>
        <dsp:cNvSpPr/>
      </dsp:nvSpPr>
      <dsp:spPr>
        <a:xfrm>
          <a:off x="2128898" y="3687284"/>
          <a:ext cx="424949" cy="1113750"/>
        </a:xfrm>
        <a:prstGeom prst="leftBrace">
          <a:avLst>
            <a:gd name="adj1" fmla="val 35000"/>
            <a:gd name="adj2" fmla="val 5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A05939C-6B40-4C32-897A-4A6DC3E71E5B}">
      <dsp:nvSpPr>
        <dsp:cNvPr id="0" name=""/>
        <dsp:cNvSpPr/>
      </dsp:nvSpPr>
      <dsp:spPr>
        <a:xfrm>
          <a:off x="2723827" y="3687284"/>
          <a:ext cx="5779306" cy="1113750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r-Cyrl-RS" sz="1400" b="0" i="0" kern="1200" dirty="0">
              <a:solidFill>
                <a:schemeClr val="tx1"/>
              </a:solidFill>
            </a:rPr>
            <a:t>Примања од задуживања представљају приливе по основу примања од задуживања код пословних банака у земљи у корист нивоа општина. Примања од продаје финансијске имовине  представљају приливе по основу продаје домаћих акција и осталог капитала у корист нивоа општина</a:t>
          </a:r>
          <a:endParaRPr lang="en-US" sz="1400" kern="1200" dirty="0">
            <a:solidFill>
              <a:schemeClr val="tx1"/>
            </a:solidFill>
          </a:endParaRPr>
        </a:p>
      </dsp:txBody>
      <dsp:txXfrm>
        <a:off x="2723827" y="3687284"/>
        <a:ext cx="5779306" cy="1113750"/>
      </dsp:txXfrm>
    </dsp:sp>
    <dsp:sp modelId="{939B76D1-BB33-4E50-9ECD-839FB5787B95}">
      <dsp:nvSpPr>
        <dsp:cNvPr id="0" name=""/>
        <dsp:cNvSpPr/>
      </dsp:nvSpPr>
      <dsp:spPr>
        <a:xfrm>
          <a:off x="4153" y="4858634"/>
          <a:ext cx="2124745" cy="5346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40640" rIns="113792" bIns="40640" numCol="1" spcCol="1270" anchor="ctr" anchorCtr="0">
          <a:noAutofit/>
        </a:bodyPr>
        <a:lstStyle/>
        <a:p>
          <a:pPr lvl="0" algn="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600" b="1" kern="1200" dirty="0"/>
            <a:t>Пренета средства из ранијих година</a:t>
          </a:r>
          <a:endParaRPr lang="en-US" sz="1600" b="1" kern="1200" dirty="0"/>
        </a:p>
      </dsp:txBody>
      <dsp:txXfrm>
        <a:off x="4153" y="4858634"/>
        <a:ext cx="2124745" cy="534600"/>
      </dsp:txXfrm>
    </dsp:sp>
    <dsp:sp modelId="{7845F59F-6101-48DE-ABCC-EC5351843F5B}">
      <dsp:nvSpPr>
        <dsp:cNvPr id="0" name=""/>
        <dsp:cNvSpPr/>
      </dsp:nvSpPr>
      <dsp:spPr>
        <a:xfrm>
          <a:off x="2128898" y="4858634"/>
          <a:ext cx="424949" cy="534600"/>
        </a:xfrm>
        <a:prstGeom prst="leftBrace">
          <a:avLst>
            <a:gd name="adj1" fmla="val 35000"/>
            <a:gd name="adj2" fmla="val 5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43D6F8D-5103-4DCA-8971-053A6B7A987B}">
      <dsp:nvSpPr>
        <dsp:cNvPr id="0" name=""/>
        <dsp:cNvSpPr/>
      </dsp:nvSpPr>
      <dsp:spPr>
        <a:xfrm>
          <a:off x="2723827" y="4858634"/>
          <a:ext cx="5779306" cy="534600"/>
        </a:xfrm>
        <a:prstGeom prst="rect">
          <a:avLst/>
        </a:prstGeom>
        <a:solidFill>
          <a:schemeClr val="accent4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r-Cyrl-RS" altLang="en-US" sz="1400" kern="1200" dirty="0">
              <a:solidFill>
                <a:schemeClr val="tx1"/>
              </a:solidFill>
            </a:rPr>
            <a:t> Представљају вишак прихода буџета општине који нису потрошени у претходној  буџетској години</a:t>
          </a:r>
          <a:endParaRPr lang="en-US" sz="1400" kern="1200" dirty="0">
            <a:solidFill>
              <a:schemeClr val="tx1"/>
            </a:solidFill>
          </a:endParaRPr>
        </a:p>
      </dsp:txBody>
      <dsp:txXfrm>
        <a:off x="2723827" y="4858634"/>
        <a:ext cx="5779306" cy="534600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FBC9C78-4E8A-498B-ACC1-DC2EFA6E3D36}">
      <dsp:nvSpPr>
        <dsp:cNvPr id="0" name=""/>
        <dsp:cNvSpPr/>
      </dsp:nvSpPr>
      <dsp:spPr>
        <a:xfrm>
          <a:off x="1998781" y="1069517"/>
          <a:ext cx="2664411" cy="2664411"/>
        </a:xfrm>
        <a:prstGeom prst="ellipse">
          <a:avLst/>
        </a:prstGeom>
        <a:gradFill rotWithShape="1">
          <a:gsLst>
            <a:gs pos="0">
              <a:schemeClr val="accent2">
                <a:tint val="50000"/>
                <a:satMod val="300000"/>
              </a:schemeClr>
            </a:gs>
            <a:gs pos="35000">
              <a:schemeClr val="accent2">
                <a:tint val="37000"/>
                <a:satMod val="300000"/>
              </a:schemeClr>
            </a:gs>
            <a:gs pos="100000">
              <a:schemeClr val="accent2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2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1">
          <a:schemeClr val="accent2"/>
        </a:lnRef>
        <a:fillRef idx="2">
          <a:schemeClr val="accent2"/>
        </a:fillRef>
        <a:effectRef idx="1">
          <a:schemeClr val="accent2"/>
        </a:effectRef>
        <a:fontRef idx="minor">
          <a:schemeClr val="dk1"/>
        </a:fontRef>
      </dsp:style>
      <dsp:txBody>
        <a:bodyPr spcFirstLastPara="0" vert="horz" wrap="square" lIns="26670" tIns="26670" rIns="26670" bIns="2667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2100" kern="1200" dirty="0"/>
            <a:t>Укупни буџетски приходи и примања  </a:t>
          </a:r>
          <a:r>
            <a:rPr lang="sr-Latn-RS" sz="2100" kern="1200" dirty="0" smtClean="0"/>
            <a:t>1</a:t>
          </a:r>
          <a:r>
            <a:rPr lang="sr-Cyrl-RS" sz="2100" kern="1200" dirty="0" smtClean="0"/>
            <a:t>24</a:t>
          </a:r>
          <a:r>
            <a:rPr lang="sr-Latn-RS" sz="2100" kern="1200" dirty="0" smtClean="0"/>
            <a:t>,</a:t>
          </a:r>
          <a:r>
            <a:rPr lang="sr-Cyrl-RS" sz="2100" kern="1200" dirty="0" smtClean="0"/>
            <a:t>400</a:t>
          </a:r>
          <a:r>
            <a:rPr lang="sr-Latn-RS" sz="2100" kern="1200" dirty="0" smtClean="0"/>
            <a:t>,000</a:t>
          </a:r>
          <a:r>
            <a:rPr lang="sr-Cyrl-RS" sz="2100" kern="1200" dirty="0" smtClean="0"/>
            <a:t> </a:t>
          </a:r>
          <a:r>
            <a:rPr lang="sr-Cyrl-RS" sz="2100" kern="1200" dirty="0"/>
            <a:t>динара</a:t>
          </a:r>
          <a:endParaRPr lang="en-US" sz="2100" kern="1200" dirty="0"/>
        </a:p>
      </dsp:txBody>
      <dsp:txXfrm>
        <a:off x="2388975" y="1459711"/>
        <a:ext cx="1884023" cy="1884023"/>
      </dsp:txXfrm>
    </dsp:sp>
    <dsp:sp modelId="{63432802-399F-407F-AC10-7219543A0326}">
      <dsp:nvSpPr>
        <dsp:cNvPr id="0" name=""/>
        <dsp:cNvSpPr/>
      </dsp:nvSpPr>
      <dsp:spPr>
        <a:xfrm>
          <a:off x="2664884" y="475"/>
          <a:ext cx="1332205" cy="1332205"/>
        </a:xfrm>
        <a:prstGeom prst="ellipse">
          <a:avLst/>
        </a:prstGeom>
        <a:solidFill>
          <a:schemeClr val="accent2"/>
        </a:solidFill>
        <a:ln w="38100" cap="flat" cmpd="sng" algn="ctr">
          <a:solidFill>
            <a:schemeClr val="lt1"/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hemeClr val="lt1"/>
        </a:lnRef>
        <a:fillRef idx="1">
          <a:schemeClr val="accent2"/>
        </a:fillRef>
        <a:effectRef idx="1">
          <a:schemeClr val="accent2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000" kern="1200" dirty="0"/>
            <a:t>Приходи од  пореза  </a:t>
          </a:r>
          <a:r>
            <a:rPr lang="sr-Cyrl-RS" sz="1000" kern="1200" dirty="0" smtClean="0">
              <a:solidFill>
                <a:schemeClr val="tx1"/>
              </a:solidFill>
            </a:rPr>
            <a:t>64</a:t>
          </a:r>
          <a:r>
            <a:rPr lang="sr-Latn-RS" sz="1000" kern="1200" dirty="0" smtClean="0">
              <a:solidFill>
                <a:schemeClr val="tx1"/>
              </a:solidFill>
            </a:rPr>
            <a:t>,</a:t>
          </a:r>
          <a:r>
            <a:rPr lang="sr-Cyrl-RS" sz="1000" kern="1200" dirty="0" smtClean="0">
              <a:solidFill>
                <a:schemeClr val="tx1"/>
              </a:solidFill>
            </a:rPr>
            <a:t>400</a:t>
          </a:r>
          <a:r>
            <a:rPr lang="sr-Latn-RS" sz="1000" kern="1200" dirty="0" smtClean="0">
              <a:solidFill>
                <a:schemeClr val="tx1"/>
              </a:solidFill>
            </a:rPr>
            <a:t>,000</a:t>
          </a:r>
          <a:r>
            <a:rPr lang="sr-Cyrl-RS" sz="1000" kern="1200" dirty="0" smtClean="0">
              <a:solidFill>
                <a:schemeClr val="tx1"/>
              </a:solidFill>
            </a:rPr>
            <a:t> </a:t>
          </a:r>
          <a:r>
            <a:rPr lang="sr-Cyrl-RS" sz="1000" kern="1200" dirty="0" smtClean="0">
              <a:solidFill>
                <a:srgbClr val="FF0000"/>
              </a:solidFill>
            </a:rPr>
            <a:t>  </a:t>
          </a:r>
          <a:r>
            <a:rPr lang="sr-Cyrl-RS" sz="1000" kern="1200" dirty="0" smtClean="0"/>
            <a:t>    </a:t>
          </a:r>
          <a:r>
            <a:rPr lang="sr-Cyrl-RS" sz="1000" kern="1200" dirty="0"/>
            <a:t>динара</a:t>
          </a:r>
          <a:endParaRPr lang="en-US" sz="1000" kern="1200" dirty="0"/>
        </a:p>
      </dsp:txBody>
      <dsp:txXfrm>
        <a:off x="2859981" y="195572"/>
        <a:ext cx="942011" cy="942011"/>
      </dsp:txXfrm>
    </dsp:sp>
    <dsp:sp modelId="{449BFEB2-6844-4A2C-8DC2-780280CBA079}">
      <dsp:nvSpPr>
        <dsp:cNvPr id="0" name=""/>
        <dsp:cNvSpPr/>
      </dsp:nvSpPr>
      <dsp:spPr>
        <a:xfrm>
          <a:off x="4167563" y="868047"/>
          <a:ext cx="1332205" cy="1332205"/>
        </a:xfrm>
        <a:prstGeom prst="ellipse">
          <a:avLst/>
        </a:prstGeom>
        <a:solidFill>
          <a:schemeClr val="accent2"/>
        </a:solidFill>
        <a:ln w="38100" cap="flat" cmpd="sng" algn="ctr">
          <a:solidFill>
            <a:schemeClr val="lt1"/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hemeClr val="lt1"/>
        </a:lnRef>
        <a:fillRef idx="1">
          <a:schemeClr val="accent2"/>
        </a:fillRef>
        <a:effectRef idx="1">
          <a:schemeClr val="accent2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000" kern="1200" dirty="0"/>
            <a:t>Трансфери </a:t>
          </a:r>
          <a:r>
            <a:rPr lang="sr-Latn-RS" sz="1000" kern="1200" dirty="0" smtClean="0">
              <a:solidFill>
                <a:schemeClr val="tx1"/>
              </a:solidFill>
            </a:rPr>
            <a:t>4</a:t>
          </a:r>
          <a:r>
            <a:rPr lang="sr-Cyrl-RS" sz="1000" kern="1200" dirty="0" smtClean="0">
              <a:solidFill>
                <a:schemeClr val="tx1"/>
              </a:solidFill>
            </a:rPr>
            <a:t>4</a:t>
          </a:r>
          <a:r>
            <a:rPr lang="sr-Latn-RS" sz="1000" kern="1200" dirty="0" smtClean="0">
              <a:solidFill>
                <a:schemeClr val="tx1"/>
              </a:solidFill>
            </a:rPr>
            <a:t>,0</a:t>
          </a:r>
          <a:r>
            <a:rPr lang="sr-Cyrl-RS" sz="1000" kern="1200" dirty="0" smtClean="0">
              <a:solidFill>
                <a:schemeClr val="tx1"/>
              </a:solidFill>
            </a:rPr>
            <a:t>00</a:t>
          </a:r>
          <a:r>
            <a:rPr lang="sr-Latn-RS" sz="1000" kern="1200" dirty="0" smtClean="0">
              <a:solidFill>
                <a:schemeClr val="tx1"/>
              </a:solidFill>
            </a:rPr>
            <a:t>,000</a:t>
          </a:r>
          <a:r>
            <a:rPr lang="sr-Latn-RS" sz="1000" kern="1200" dirty="0" smtClean="0">
              <a:solidFill>
                <a:srgbClr val="FF0000"/>
              </a:solidFill>
            </a:rPr>
            <a:t> </a:t>
          </a:r>
          <a:r>
            <a:rPr lang="sr-Cyrl-RS" sz="1000" kern="1200" dirty="0"/>
            <a:t>динара</a:t>
          </a:r>
          <a:endParaRPr lang="en-US" sz="1000" kern="1200" dirty="0"/>
        </a:p>
      </dsp:txBody>
      <dsp:txXfrm>
        <a:off x="4362660" y="1063144"/>
        <a:ext cx="942011" cy="942011"/>
      </dsp:txXfrm>
    </dsp:sp>
    <dsp:sp modelId="{9DDE88A7-5745-4E4F-A7A8-F71A4DA0D5F2}">
      <dsp:nvSpPr>
        <dsp:cNvPr id="0" name=""/>
        <dsp:cNvSpPr/>
      </dsp:nvSpPr>
      <dsp:spPr>
        <a:xfrm>
          <a:off x="4180089" y="2589143"/>
          <a:ext cx="1332205" cy="1332205"/>
        </a:xfrm>
        <a:prstGeom prst="ellipse">
          <a:avLst/>
        </a:prstGeom>
        <a:solidFill>
          <a:schemeClr val="accent2"/>
        </a:solidFill>
        <a:ln w="38100" cap="flat" cmpd="sng" algn="ctr">
          <a:solidFill>
            <a:schemeClr val="lt1"/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hemeClr val="lt1"/>
        </a:lnRef>
        <a:fillRef idx="1">
          <a:schemeClr val="accent2"/>
        </a:fillRef>
        <a:effectRef idx="1">
          <a:schemeClr val="accent2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000" kern="1200" dirty="0"/>
            <a:t>Други приходи  </a:t>
          </a:r>
          <a:r>
            <a:rPr lang="sr-Latn-RS" sz="1000" kern="1200" dirty="0" smtClean="0">
              <a:solidFill>
                <a:schemeClr val="tx1"/>
              </a:solidFill>
            </a:rPr>
            <a:t>12,</a:t>
          </a:r>
          <a:r>
            <a:rPr lang="sr-Cyrl-RS" sz="1000" kern="1200" dirty="0" smtClean="0">
              <a:solidFill>
                <a:schemeClr val="tx1"/>
              </a:solidFill>
            </a:rPr>
            <a:t>6</a:t>
          </a:r>
          <a:r>
            <a:rPr lang="sr-Latn-RS" sz="1000" kern="1200" dirty="0" smtClean="0">
              <a:solidFill>
                <a:schemeClr val="tx1"/>
              </a:solidFill>
            </a:rPr>
            <a:t>00,000</a:t>
          </a:r>
          <a:r>
            <a:rPr lang="sr-Cyrl-RS" sz="1000" kern="1200" dirty="0" smtClean="0"/>
            <a:t> </a:t>
          </a:r>
          <a:r>
            <a:rPr lang="sr-Cyrl-RS" sz="1000" kern="1200" dirty="0"/>
            <a:t>динара</a:t>
          </a:r>
          <a:endParaRPr lang="en-US" sz="1000" kern="1200" dirty="0"/>
        </a:p>
      </dsp:txBody>
      <dsp:txXfrm>
        <a:off x="4375186" y="2784240"/>
        <a:ext cx="942011" cy="942011"/>
      </dsp:txXfrm>
    </dsp:sp>
    <dsp:sp modelId="{72DE4213-15E1-4436-8045-C055E8A54EDE}">
      <dsp:nvSpPr>
        <dsp:cNvPr id="0" name=""/>
        <dsp:cNvSpPr/>
      </dsp:nvSpPr>
      <dsp:spPr>
        <a:xfrm>
          <a:off x="2664884" y="3470764"/>
          <a:ext cx="1332205" cy="1332205"/>
        </a:xfrm>
        <a:prstGeom prst="ellipse">
          <a:avLst/>
        </a:prstGeom>
        <a:solidFill>
          <a:schemeClr val="accent2"/>
        </a:solidFill>
        <a:ln w="38100" cap="flat" cmpd="sng" algn="ctr">
          <a:solidFill>
            <a:schemeClr val="lt1"/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hemeClr val="lt1"/>
        </a:lnRef>
        <a:fillRef idx="1">
          <a:schemeClr val="accent2"/>
        </a:fillRef>
        <a:effectRef idx="1">
          <a:schemeClr val="accent2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000" kern="1200" dirty="0"/>
            <a:t>Примања од продаје нефинансијске имовине  </a:t>
          </a:r>
          <a:r>
            <a:rPr lang="sr-Cyrl-RS" sz="1000" kern="1200" dirty="0" smtClean="0">
              <a:solidFill>
                <a:schemeClr val="tx1"/>
              </a:solidFill>
            </a:rPr>
            <a:t>10</a:t>
          </a:r>
          <a:r>
            <a:rPr lang="sr-Latn-RS" sz="1000" kern="1200" dirty="0" smtClean="0">
              <a:solidFill>
                <a:schemeClr val="tx1"/>
              </a:solidFill>
            </a:rPr>
            <a:t>0,000</a:t>
          </a:r>
          <a:r>
            <a:rPr lang="sr-Cyrl-RS" sz="1000" kern="1200" dirty="0" smtClean="0">
              <a:solidFill>
                <a:schemeClr val="tx1"/>
              </a:solidFill>
            </a:rPr>
            <a:t> </a:t>
          </a:r>
          <a:r>
            <a:rPr lang="sr-Cyrl-RS" sz="1000" kern="1200" dirty="0"/>
            <a:t>динара</a:t>
          </a:r>
          <a:endParaRPr lang="en-US" sz="1000" kern="1200" dirty="0"/>
        </a:p>
      </dsp:txBody>
      <dsp:txXfrm>
        <a:off x="2859981" y="3665861"/>
        <a:ext cx="942011" cy="942011"/>
      </dsp:txXfrm>
    </dsp:sp>
    <dsp:sp modelId="{91CFC9CD-FF79-40EF-A271-A8DBB0423AC2}">
      <dsp:nvSpPr>
        <dsp:cNvPr id="0" name=""/>
        <dsp:cNvSpPr/>
      </dsp:nvSpPr>
      <dsp:spPr>
        <a:xfrm>
          <a:off x="1162204" y="2603192"/>
          <a:ext cx="1332205" cy="1332205"/>
        </a:xfrm>
        <a:prstGeom prst="ellipse">
          <a:avLst/>
        </a:prstGeom>
        <a:solidFill>
          <a:schemeClr val="accent2"/>
        </a:solidFill>
        <a:ln w="38100" cap="flat" cmpd="sng" algn="ctr">
          <a:solidFill>
            <a:schemeClr val="lt1"/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hemeClr val="lt1"/>
        </a:lnRef>
        <a:fillRef idx="1">
          <a:schemeClr val="accent2"/>
        </a:fillRef>
        <a:effectRef idx="1">
          <a:schemeClr val="accent2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000" kern="1200" dirty="0" smtClean="0"/>
            <a:t>Меморандумске ставке за рефундацију расхода </a:t>
          </a:r>
          <a:r>
            <a:rPr lang="sr-Cyrl-RS" sz="1000" kern="1200" dirty="0" smtClean="0">
              <a:solidFill>
                <a:schemeClr val="tx1"/>
              </a:solidFill>
            </a:rPr>
            <a:t>3,150,000 </a:t>
          </a:r>
          <a:r>
            <a:rPr lang="sr-Cyrl-RS" sz="1000" kern="1200" dirty="0" smtClean="0"/>
            <a:t>динара</a:t>
          </a:r>
          <a:endParaRPr lang="en-US" sz="1000" kern="1200" dirty="0"/>
        </a:p>
      </dsp:txBody>
      <dsp:txXfrm>
        <a:off x="1357301" y="2798289"/>
        <a:ext cx="942011" cy="942011"/>
      </dsp:txXfrm>
    </dsp:sp>
    <dsp:sp modelId="{FC69A2CE-A671-47B5-8CD8-544465E52E9C}">
      <dsp:nvSpPr>
        <dsp:cNvPr id="0" name=""/>
        <dsp:cNvSpPr/>
      </dsp:nvSpPr>
      <dsp:spPr>
        <a:xfrm>
          <a:off x="1162204" y="868047"/>
          <a:ext cx="1332205" cy="1332205"/>
        </a:xfrm>
        <a:prstGeom prst="ellipse">
          <a:avLst/>
        </a:prstGeom>
        <a:solidFill>
          <a:schemeClr val="accent2"/>
        </a:solidFill>
        <a:ln w="38100" cap="flat" cmpd="sng" algn="ctr">
          <a:solidFill>
            <a:schemeClr val="lt1"/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hemeClr val="lt1"/>
        </a:lnRef>
        <a:fillRef idx="1">
          <a:schemeClr val="accent2"/>
        </a:fillRef>
        <a:effectRef idx="1">
          <a:schemeClr val="accent2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000" kern="1200" dirty="0"/>
            <a:t>Пренета средства из ранијих година</a:t>
          </a:r>
          <a:r>
            <a:rPr lang="sr-Latn-RS" sz="1000" kern="1200" dirty="0"/>
            <a:t> </a:t>
          </a:r>
          <a:r>
            <a:rPr lang="sr-Cyrl-RS" sz="1000" kern="1200" dirty="0" smtClean="0">
              <a:solidFill>
                <a:schemeClr val="tx1"/>
              </a:solidFill>
            </a:rPr>
            <a:t>15</a:t>
          </a:r>
          <a:r>
            <a:rPr lang="sr-Latn-RS" sz="1000" kern="1200" dirty="0" smtClean="0">
              <a:solidFill>
                <a:schemeClr val="tx1"/>
              </a:solidFill>
            </a:rPr>
            <a:t>0,000 </a:t>
          </a:r>
          <a:r>
            <a:rPr lang="sr-Cyrl-RS" sz="1000" kern="1200" dirty="0"/>
            <a:t>динара</a:t>
          </a:r>
          <a:endParaRPr lang="en-US" sz="1000" kern="1200" dirty="0"/>
        </a:p>
      </dsp:txBody>
      <dsp:txXfrm>
        <a:off x="1357301" y="1063144"/>
        <a:ext cx="942011" cy="942011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6144CDB-22C1-4337-9F95-C3A522A707D1}">
      <dsp:nvSpPr>
        <dsp:cNvPr id="0" name=""/>
        <dsp:cNvSpPr/>
      </dsp:nvSpPr>
      <dsp:spPr>
        <a:xfrm>
          <a:off x="0" y="168686"/>
          <a:ext cx="2055390" cy="297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38100" rIns="106680" bIns="38100" numCol="1" spcCol="1270" anchor="ctr" anchorCtr="0">
          <a:noAutofit/>
        </a:bodyPr>
        <a:lstStyle/>
        <a:p>
          <a:pPr lvl="0" algn="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500" b="1" kern="1200" dirty="0"/>
            <a:t>Расходи за запослене</a:t>
          </a:r>
          <a:endParaRPr lang="en-US" sz="1500" b="1" kern="1200" dirty="0"/>
        </a:p>
      </dsp:txBody>
      <dsp:txXfrm>
        <a:off x="0" y="168686"/>
        <a:ext cx="2055390" cy="297000"/>
      </dsp:txXfrm>
    </dsp:sp>
    <dsp:sp modelId="{02385D1D-92EB-445D-B736-940004751C79}">
      <dsp:nvSpPr>
        <dsp:cNvPr id="0" name=""/>
        <dsp:cNvSpPr/>
      </dsp:nvSpPr>
      <dsp:spPr>
        <a:xfrm>
          <a:off x="2055390" y="66593"/>
          <a:ext cx="411078" cy="501187"/>
        </a:xfrm>
        <a:prstGeom prst="leftBrace">
          <a:avLst>
            <a:gd name="adj1" fmla="val 35000"/>
            <a:gd name="adj2" fmla="val 5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BB6658A-32E0-42C7-B82A-240BF45CF27D}">
      <dsp:nvSpPr>
        <dsp:cNvPr id="0" name=""/>
        <dsp:cNvSpPr/>
      </dsp:nvSpPr>
      <dsp:spPr>
        <a:xfrm>
          <a:off x="2630900" y="66593"/>
          <a:ext cx="5590663" cy="501187"/>
        </a:xfrm>
        <a:prstGeom prst="rect">
          <a:avLst/>
        </a:prstGeom>
        <a:solidFill>
          <a:schemeClr val="accent4"/>
        </a:solidFill>
        <a:ln w="38100" cap="flat" cmpd="sng" algn="ctr">
          <a:solidFill>
            <a:schemeClr val="lt1"/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hemeClr val="lt1"/>
        </a:lnRef>
        <a:fillRef idx="1">
          <a:schemeClr val="accent4"/>
        </a:fillRef>
        <a:effectRef idx="1">
          <a:schemeClr val="accent4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r-Cyrl-RS" sz="1400" b="1" kern="1200" dirty="0">
              <a:solidFill>
                <a:schemeClr val="tx1"/>
              </a:solidFill>
            </a:rPr>
            <a:t>Расходи за запослене </a:t>
          </a:r>
          <a:r>
            <a:rPr lang="sr-Cyrl-RS" sz="1400" kern="1200" dirty="0">
              <a:solidFill>
                <a:schemeClr val="tx1"/>
              </a:solidFill>
            </a:rPr>
            <a:t>представљају све трошкове за запослене, како у управи тако и код буџетских корисника</a:t>
          </a:r>
          <a:endParaRPr lang="en-US" sz="1400" kern="1200" dirty="0">
            <a:solidFill>
              <a:schemeClr val="tx1"/>
            </a:solidFill>
          </a:endParaRPr>
        </a:p>
      </dsp:txBody>
      <dsp:txXfrm>
        <a:off x="2630900" y="66593"/>
        <a:ext cx="5590663" cy="501187"/>
      </dsp:txXfrm>
    </dsp:sp>
    <dsp:sp modelId="{F40D94EA-52E0-4740-A924-EAF350BDF213}">
      <dsp:nvSpPr>
        <dsp:cNvPr id="0" name=""/>
        <dsp:cNvSpPr/>
      </dsp:nvSpPr>
      <dsp:spPr>
        <a:xfrm>
          <a:off x="0" y="723584"/>
          <a:ext cx="2055390" cy="50118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38100" rIns="106680" bIns="38100" numCol="1" spcCol="1270" anchor="ctr" anchorCtr="0">
          <a:noAutofit/>
        </a:bodyPr>
        <a:lstStyle/>
        <a:p>
          <a:pPr lvl="0" algn="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500" b="1" kern="1200" dirty="0"/>
            <a:t>Коришћење роба и услуга </a:t>
          </a:r>
          <a:endParaRPr lang="en-US" sz="1500" kern="1200" dirty="0"/>
        </a:p>
      </dsp:txBody>
      <dsp:txXfrm>
        <a:off x="0" y="723584"/>
        <a:ext cx="2055390" cy="501187"/>
      </dsp:txXfrm>
    </dsp:sp>
    <dsp:sp modelId="{0E930D30-96BC-4D43-B65A-EE88C46DBE48}">
      <dsp:nvSpPr>
        <dsp:cNvPr id="0" name=""/>
        <dsp:cNvSpPr/>
      </dsp:nvSpPr>
      <dsp:spPr>
        <a:xfrm>
          <a:off x="2055390" y="621780"/>
          <a:ext cx="411078" cy="704794"/>
        </a:xfrm>
        <a:prstGeom prst="leftBrace">
          <a:avLst>
            <a:gd name="adj1" fmla="val 35000"/>
            <a:gd name="adj2" fmla="val 5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6BA9D27-2D60-4BA7-98A9-E18E57FDB6CB}">
      <dsp:nvSpPr>
        <dsp:cNvPr id="0" name=""/>
        <dsp:cNvSpPr/>
      </dsp:nvSpPr>
      <dsp:spPr>
        <a:xfrm>
          <a:off x="2630900" y="621780"/>
          <a:ext cx="5590663" cy="704794"/>
        </a:xfrm>
        <a:prstGeom prst="rect">
          <a:avLst/>
        </a:prstGeom>
        <a:solidFill>
          <a:srgbClr val="00B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r-Cyrl-RS" sz="1400" b="1" kern="1200" dirty="0">
              <a:solidFill>
                <a:schemeClr val="tx1"/>
              </a:solidFill>
            </a:rPr>
            <a:t>Коришћење роба и услуга </a:t>
          </a:r>
          <a:r>
            <a:rPr lang="sr-Cyrl-RS" sz="1400" kern="1200" dirty="0">
              <a:solidFill>
                <a:schemeClr val="tx1"/>
              </a:solidFill>
            </a:rPr>
            <a:t>обухватају сталне трошкове, путне трошкове, услуге по уговору, специјализоване услуге, трошкове материјала и текуће поправке и одржавање</a:t>
          </a:r>
          <a:r>
            <a:rPr lang="sr-Cyrl-RS" sz="1400" kern="1200" dirty="0"/>
            <a:t>.</a:t>
          </a:r>
          <a:endParaRPr lang="en-US" sz="1400" kern="1200" dirty="0"/>
        </a:p>
      </dsp:txBody>
      <dsp:txXfrm>
        <a:off x="2630900" y="621780"/>
        <a:ext cx="5590663" cy="704794"/>
      </dsp:txXfrm>
    </dsp:sp>
    <dsp:sp modelId="{CCB8139E-CA19-491D-9FCD-6BF28923C725}">
      <dsp:nvSpPr>
        <dsp:cNvPr id="0" name=""/>
        <dsp:cNvSpPr/>
      </dsp:nvSpPr>
      <dsp:spPr>
        <a:xfrm>
          <a:off x="0" y="1677575"/>
          <a:ext cx="2055390" cy="297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38100" rIns="106680" bIns="38100" numCol="1" spcCol="1270" anchor="ctr" anchorCtr="0">
          <a:noAutofit/>
        </a:bodyPr>
        <a:lstStyle/>
        <a:p>
          <a:pPr lvl="0" algn="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500" b="1" kern="1200" dirty="0"/>
            <a:t>Дотације и трансфери</a:t>
          </a:r>
          <a:endParaRPr lang="en-US" sz="1500" b="1" kern="1200" dirty="0"/>
        </a:p>
      </dsp:txBody>
      <dsp:txXfrm>
        <a:off x="0" y="1677575"/>
        <a:ext cx="2055390" cy="297000"/>
      </dsp:txXfrm>
    </dsp:sp>
    <dsp:sp modelId="{14D1633C-A097-4A5A-8269-B04E98857E56}">
      <dsp:nvSpPr>
        <dsp:cNvPr id="0" name=""/>
        <dsp:cNvSpPr/>
      </dsp:nvSpPr>
      <dsp:spPr>
        <a:xfrm>
          <a:off x="2055390" y="1380575"/>
          <a:ext cx="411078" cy="891000"/>
        </a:xfrm>
        <a:prstGeom prst="leftBrace">
          <a:avLst>
            <a:gd name="adj1" fmla="val 35000"/>
            <a:gd name="adj2" fmla="val 5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FFD7BD8-195B-4FA4-9414-4F4C582F5570}">
      <dsp:nvSpPr>
        <dsp:cNvPr id="0" name=""/>
        <dsp:cNvSpPr/>
      </dsp:nvSpPr>
      <dsp:spPr>
        <a:xfrm>
          <a:off x="2630900" y="1380575"/>
          <a:ext cx="5590663" cy="891000"/>
        </a:xfrm>
        <a:prstGeom prst="rect">
          <a:avLst/>
        </a:prstGeom>
        <a:solidFill>
          <a:srgbClr val="0070C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r-Cyrl-RS" sz="1400" b="1" kern="1200" dirty="0">
              <a:solidFill>
                <a:schemeClr val="tx1"/>
              </a:solidFill>
            </a:rPr>
            <a:t>Дотације и трансфери </a:t>
          </a:r>
          <a:r>
            <a:rPr lang="sr-Cyrl-RS" sz="1400" kern="1200" dirty="0">
              <a:solidFill>
                <a:schemeClr val="tx1"/>
              </a:solidFill>
            </a:rPr>
            <a:t>су трошкови које локална самоуправа </a:t>
          </a:r>
          <a:r>
            <a:rPr lang="ru-RU" sz="1400" kern="1200" dirty="0">
              <a:solidFill>
                <a:schemeClr val="tx1"/>
              </a:solidFill>
            </a:rPr>
            <a:t>има за исплату институцијама које су у примарној надлежности централног/покрајинског нивоа</a:t>
          </a:r>
          <a:r>
            <a:rPr lang="sr-Cyrl-RS" sz="1400" kern="1200" dirty="0">
              <a:solidFill>
                <a:schemeClr val="tx1"/>
              </a:solidFill>
            </a:rPr>
            <a:t> као што су школе, центар за социјални рад, дом здравља.</a:t>
          </a:r>
          <a:r>
            <a:rPr lang="en-US" sz="1400" kern="1200" dirty="0">
              <a:solidFill>
                <a:schemeClr val="tx1"/>
              </a:solidFill>
            </a:rPr>
            <a:t> </a:t>
          </a:r>
        </a:p>
      </dsp:txBody>
      <dsp:txXfrm>
        <a:off x="2630900" y="1380575"/>
        <a:ext cx="5590663" cy="891000"/>
      </dsp:txXfrm>
    </dsp:sp>
    <dsp:sp modelId="{9312B733-3AEB-49F6-8245-08553BA2949B}">
      <dsp:nvSpPr>
        <dsp:cNvPr id="0" name=""/>
        <dsp:cNvSpPr/>
      </dsp:nvSpPr>
      <dsp:spPr>
        <a:xfrm>
          <a:off x="0" y="2427669"/>
          <a:ext cx="2055390" cy="297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38100" rIns="106680" bIns="38100" numCol="1" spcCol="1270" anchor="ctr" anchorCtr="0">
          <a:noAutofit/>
        </a:bodyPr>
        <a:lstStyle/>
        <a:p>
          <a:pPr lvl="0" algn="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500" b="1" kern="1200" dirty="0"/>
            <a:t>Остали расходи</a:t>
          </a:r>
          <a:endParaRPr lang="en-US" sz="1500" b="1" kern="1200" dirty="0"/>
        </a:p>
      </dsp:txBody>
      <dsp:txXfrm>
        <a:off x="0" y="2427669"/>
        <a:ext cx="2055390" cy="297000"/>
      </dsp:txXfrm>
    </dsp:sp>
    <dsp:sp modelId="{435AB433-2559-485A-A03D-C32F36288071}">
      <dsp:nvSpPr>
        <dsp:cNvPr id="0" name=""/>
        <dsp:cNvSpPr/>
      </dsp:nvSpPr>
      <dsp:spPr>
        <a:xfrm>
          <a:off x="2055390" y="2325575"/>
          <a:ext cx="411078" cy="501187"/>
        </a:xfrm>
        <a:prstGeom prst="leftBrace">
          <a:avLst>
            <a:gd name="adj1" fmla="val 35000"/>
            <a:gd name="adj2" fmla="val 5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893D59A-7FEC-486D-89C4-D28135F6121C}">
      <dsp:nvSpPr>
        <dsp:cNvPr id="0" name=""/>
        <dsp:cNvSpPr/>
      </dsp:nvSpPr>
      <dsp:spPr>
        <a:xfrm>
          <a:off x="2630900" y="2325575"/>
          <a:ext cx="5590663" cy="501187"/>
        </a:xfrm>
        <a:prstGeom prst="rect">
          <a:avLst/>
        </a:prstGeom>
        <a:solidFill>
          <a:schemeClr val="accent6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r-Cyrl-RS" sz="1400" b="1" kern="1200" dirty="0">
              <a:solidFill>
                <a:schemeClr val="tx1"/>
              </a:solidFill>
            </a:rPr>
            <a:t>Остали расходи </a:t>
          </a:r>
          <a:r>
            <a:rPr lang="sr-Cyrl-RS" sz="1400" kern="1200" dirty="0">
              <a:solidFill>
                <a:schemeClr val="tx1"/>
              </a:solidFill>
            </a:rPr>
            <a:t>обухватају дотације невладиним организацијама, порезе, таксе, новчане казне.</a:t>
          </a:r>
          <a:endParaRPr lang="en-US" sz="1400" kern="1200" dirty="0">
            <a:solidFill>
              <a:schemeClr val="tx1"/>
            </a:solidFill>
          </a:endParaRPr>
        </a:p>
      </dsp:txBody>
      <dsp:txXfrm>
        <a:off x="2630900" y="2325575"/>
        <a:ext cx="5590663" cy="501187"/>
      </dsp:txXfrm>
    </dsp:sp>
    <dsp:sp modelId="{EFAACCF6-3A6A-4536-89B0-F0A7C44F6BE1}">
      <dsp:nvSpPr>
        <dsp:cNvPr id="0" name=""/>
        <dsp:cNvSpPr/>
      </dsp:nvSpPr>
      <dsp:spPr>
        <a:xfrm>
          <a:off x="0" y="2982856"/>
          <a:ext cx="2057400" cy="297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38100" rIns="106680" bIns="38100" numCol="1" spcCol="1270" anchor="ctr" anchorCtr="0">
          <a:noAutofit/>
        </a:bodyPr>
        <a:lstStyle/>
        <a:p>
          <a:pPr lvl="0" algn="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500" b="1" kern="1200" dirty="0"/>
            <a:t>Субвенције</a:t>
          </a:r>
          <a:endParaRPr lang="en-US" sz="1500" b="1" kern="1200" dirty="0"/>
        </a:p>
      </dsp:txBody>
      <dsp:txXfrm>
        <a:off x="0" y="2982856"/>
        <a:ext cx="2057400" cy="297000"/>
      </dsp:txXfrm>
    </dsp:sp>
    <dsp:sp modelId="{6497CA82-45EE-4BD1-AEB4-CC3961FBFB74}">
      <dsp:nvSpPr>
        <dsp:cNvPr id="0" name=""/>
        <dsp:cNvSpPr/>
      </dsp:nvSpPr>
      <dsp:spPr>
        <a:xfrm>
          <a:off x="2057399" y="2880762"/>
          <a:ext cx="411480" cy="501187"/>
        </a:xfrm>
        <a:prstGeom prst="leftBrace">
          <a:avLst>
            <a:gd name="adj1" fmla="val 35000"/>
            <a:gd name="adj2" fmla="val 5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A05939C-6B40-4C32-897A-4A6DC3E71E5B}">
      <dsp:nvSpPr>
        <dsp:cNvPr id="0" name=""/>
        <dsp:cNvSpPr/>
      </dsp:nvSpPr>
      <dsp:spPr>
        <a:xfrm>
          <a:off x="2633471" y="2880762"/>
          <a:ext cx="5596128" cy="501187"/>
        </a:xfrm>
        <a:prstGeom prst="rect">
          <a:avLst/>
        </a:prstGeom>
        <a:solidFill>
          <a:schemeClr val="accent5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400" b="1" kern="1200" dirty="0">
              <a:solidFill>
                <a:schemeClr val="tx1"/>
              </a:solidFill>
            </a:rPr>
            <a:t>Субвенције</a:t>
          </a:r>
          <a:r>
            <a:rPr lang="ru-RU" sz="1400" kern="1200" dirty="0">
              <a:solidFill>
                <a:schemeClr val="tx1"/>
              </a:solidFill>
            </a:rPr>
            <a:t> сe одобравају за функционисање међумесног превоза и  пољопривредним произвођачима. </a:t>
          </a:r>
          <a:endParaRPr lang="en-US" sz="1400" kern="1200" dirty="0">
            <a:solidFill>
              <a:schemeClr val="tx1"/>
            </a:solidFill>
          </a:endParaRPr>
        </a:p>
      </dsp:txBody>
      <dsp:txXfrm>
        <a:off x="2633471" y="2880762"/>
        <a:ext cx="5596128" cy="501187"/>
      </dsp:txXfrm>
    </dsp:sp>
    <dsp:sp modelId="{939B76D1-BB33-4E50-9ECD-839FB5787B95}">
      <dsp:nvSpPr>
        <dsp:cNvPr id="0" name=""/>
        <dsp:cNvSpPr/>
      </dsp:nvSpPr>
      <dsp:spPr>
        <a:xfrm>
          <a:off x="0" y="3538044"/>
          <a:ext cx="2055390" cy="297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38100" rIns="106680" bIns="38100" numCol="1" spcCol="1270" anchor="ctr" anchorCtr="0">
          <a:noAutofit/>
        </a:bodyPr>
        <a:lstStyle/>
        <a:p>
          <a:pPr lvl="0" algn="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500" b="1" kern="1200" dirty="0"/>
            <a:t>Социјална заштита</a:t>
          </a:r>
          <a:endParaRPr lang="en-US" sz="1500" b="1" kern="1200" dirty="0"/>
        </a:p>
      </dsp:txBody>
      <dsp:txXfrm>
        <a:off x="0" y="3538044"/>
        <a:ext cx="2055390" cy="297000"/>
      </dsp:txXfrm>
    </dsp:sp>
    <dsp:sp modelId="{7845F59F-6101-48DE-ABCC-EC5351843F5B}">
      <dsp:nvSpPr>
        <dsp:cNvPr id="0" name=""/>
        <dsp:cNvSpPr/>
      </dsp:nvSpPr>
      <dsp:spPr>
        <a:xfrm>
          <a:off x="2055390" y="3435950"/>
          <a:ext cx="411078" cy="501187"/>
        </a:xfrm>
        <a:prstGeom prst="leftBrace">
          <a:avLst>
            <a:gd name="adj1" fmla="val 35000"/>
            <a:gd name="adj2" fmla="val 5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43D6F8D-5103-4DCA-8971-053A6B7A987B}">
      <dsp:nvSpPr>
        <dsp:cNvPr id="0" name=""/>
        <dsp:cNvSpPr/>
      </dsp:nvSpPr>
      <dsp:spPr>
        <a:xfrm>
          <a:off x="2630900" y="3435950"/>
          <a:ext cx="5590663" cy="501187"/>
        </a:xfrm>
        <a:prstGeom prst="rect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114300" lvl="1" indent="-114300" algn="just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r-Cyrl-RS" sz="1400" b="1" kern="1200" dirty="0">
              <a:solidFill>
                <a:schemeClr val="tx1"/>
              </a:solidFill>
            </a:rPr>
            <a:t>Социјална заштита </a:t>
          </a:r>
          <a:r>
            <a:rPr lang="sr-Cyrl-RS" sz="1400" kern="1200" dirty="0">
              <a:solidFill>
                <a:schemeClr val="tx1"/>
              </a:solidFill>
            </a:rPr>
            <a:t>обухвата све трошкове исплате социјалне помоћи за различите категорије грађана.</a:t>
          </a:r>
          <a:endParaRPr lang="en-US" sz="1400" kern="1200" dirty="0">
            <a:solidFill>
              <a:schemeClr val="tx1"/>
            </a:solidFill>
          </a:endParaRPr>
        </a:p>
      </dsp:txBody>
      <dsp:txXfrm>
        <a:off x="2630900" y="3435950"/>
        <a:ext cx="5590663" cy="501187"/>
      </dsp:txXfrm>
    </dsp:sp>
    <dsp:sp modelId="{B471A916-B6F4-4017-A447-E2C98CEE19B9}">
      <dsp:nvSpPr>
        <dsp:cNvPr id="0" name=""/>
        <dsp:cNvSpPr/>
      </dsp:nvSpPr>
      <dsp:spPr>
        <a:xfrm>
          <a:off x="0" y="4213887"/>
          <a:ext cx="2055390" cy="297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38100" rIns="106680" bIns="38100" numCol="1" spcCol="1270" anchor="ctr" anchorCtr="0">
          <a:noAutofit/>
        </a:bodyPr>
        <a:lstStyle/>
        <a:p>
          <a:pPr lvl="0" algn="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500" b="1" kern="1200" dirty="0"/>
            <a:t>Буџетска резерва</a:t>
          </a:r>
          <a:endParaRPr lang="en-US" sz="1500" b="1" kern="1200" dirty="0"/>
        </a:p>
      </dsp:txBody>
      <dsp:txXfrm>
        <a:off x="0" y="4213887"/>
        <a:ext cx="2055390" cy="297000"/>
      </dsp:txXfrm>
    </dsp:sp>
    <dsp:sp modelId="{7F976215-9D17-4223-A92A-D3302071B429}">
      <dsp:nvSpPr>
        <dsp:cNvPr id="0" name=""/>
        <dsp:cNvSpPr/>
      </dsp:nvSpPr>
      <dsp:spPr>
        <a:xfrm>
          <a:off x="2055390" y="3991137"/>
          <a:ext cx="411078" cy="742500"/>
        </a:xfrm>
        <a:prstGeom prst="leftBrace">
          <a:avLst>
            <a:gd name="adj1" fmla="val 35000"/>
            <a:gd name="adj2" fmla="val 5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60E7D26-6540-4407-AA35-D081FC05F135}">
      <dsp:nvSpPr>
        <dsp:cNvPr id="0" name=""/>
        <dsp:cNvSpPr/>
      </dsp:nvSpPr>
      <dsp:spPr>
        <a:xfrm>
          <a:off x="2630900" y="3991137"/>
          <a:ext cx="5590663" cy="742500"/>
        </a:xfrm>
        <a:prstGeom prst="rect">
          <a:avLst/>
        </a:prstGeom>
        <a:solidFill>
          <a:schemeClr val="accent4">
            <a:lumMod val="40000"/>
            <a:lumOff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114300" lvl="1" indent="-114300" algn="just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r-Cyrl-RS" sz="1500" b="1" kern="1200" dirty="0">
              <a:solidFill>
                <a:schemeClr val="tx1"/>
              </a:solidFill>
            </a:rPr>
            <a:t>Буџетска резерва </a:t>
          </a:r>
          <a:r>
            <a:rPr lang="sr-Cyrl-RS" sz="1500" kern="1200" dirty="0">
              <a:solidFill>
                <a:schemeClr val="tx1"/>
              </a:solidFill>
            </a:rPr>
            <a:t>представља новац који се користи за непланиране или недовољно планиране сврхе, као и у случају ванредних околности.</a:t>
          </a:r>
          <a:endParaRPr lang="en-US" sz="1500" kern="1200" dirty="0">
            <a:solidFill>
              <a:schemeClr val="tx1"/>
            </a:solidFill>
          </a:endParaRPr>
        </a:p>
      </dsp:txBody>
      <dsp:txXfrm>
        <a:off x="2630900" y="3991137"/>
        <a:ext cx="5590663" cy="742500"/>
      </dsp:txXfrm>
    </dsp:sp>
    <dsp:sp modelId="{320B77C6-F8A0-4CEB-8B55-79E4A1BAF9E9}">
      <dsp:nvSpPr>
        <dsp:cNvPr id="0" name=""/>
        <dsp:cNvSpPr/>
      </dsp:nvSpPr>
      <dsp:spPr>
        <a:xfrm>
          <a:off x="0" y="5010387"/>
          <a:ext cx="2055390" cy="297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38100" rIns="106680" bIns="38100" numCol="1" spcCol="1270" anchor="ctr" anchorCtr="0">
          <a:noAutofit/>
        </a:bodyPr>
        <a:lstStyle/>
        <a:p>
          <a:pPr lvl="0" algn="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500" b="1" kern="1200" dirty="0"/>
            <a:t>Капитални издаци</a:t>
          </a:r>
          <a:endParaRPr lang="en-US" sz="1500" b="1" kern="1200" dirty="0"/>
        </a:p>
      </dsp:txBody>
      <dsp:txXfrm>
        <a:off x="0" y="5010387"/>
        <a:ext cx="2055390" cy="297000"/>
      </dsp:txXfrm>
    </dsp:sp>
    <dsp:sp modelId="{803A06C6-F698-48F4-A91D-0B2B17EECBA4}">
      <dsp:nvSpPr>
        <dsp:cNvPr id="0" name=""/>
        <dsp:cNvSpPr/>
      </dsp:nvSpPr>
      <dsp:spPr>
        <a:xfrm>
          <a:off x="2055390" y="4787637"/>
          <a:ext cx="411078" cy="742500"/>
        </a:xfrm>
        <a:prstGeom prst="leftBrace">
          <a:avLst>
            <a:gd name="adj1" fmla="val 35000"/>
            <a:gd name="adj2" fmla="val 50000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8E0050D-5592-4FFB-BC24-07DF887B3DF2}">
      <dsp:nvSpPr>
        <dsp:cNvPr id="0" name=""/>
        <dsp:cNvSpPr/>
      </dsp:nvSpPr>
      <dsp:spPr>
        <a:xfrm>
          <a:off x="2630900" y="4787637"/>
          <a:ext cx="5590663" cy="742500"/>
        </a:xfrm>
        <a:prstGeom prst="rect">
          <a:avLst/>
        </a:prstGeom>
        <a:solidFill>
          <a:schemeClr val="accent1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7150" tIns="57150" rIns="57150" bIns="57150" numCol="1" spcCol="1270" anchor="ctr" anchorCtr="0">
          <a:noAutofit/>
        </a:bodyPr>
        <a:lstStyle/>
        <a:p>
          <a:pPr marL="114300" lvl="1" indent="-114300" algn="just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sr-Cyrl-RS" sz="1500" b="1" kern="1200" dirty="0">
              <a:solidFill>
                <a:schemeClr val="tx1"/>
              </a:solidFill>
            </a:rPr>
            <a:t>Капитални издаци </a:t>
          </a:r>
          <a:r>
            <a:rPr lang="sr-Cyrl-RS" sz="1500" kern="1200" dirty="0">
              <a:solidFill>
                <a:schemeClr val="tx1"/>
              </a:solidFill>
            </a:rPr>
            <a:t>су трошкови за изградњу нових, или инвестиционо одржавање постојећих објеката, набавку опреме, машина земљишта и слично.</a:t>
          </a:r>
          <a:endParaRPr lang="en-US" sz="1500" kern="1200" dirty="0">
            <a:solidFill>
              <a:schemeClr val="tx1"/>
            </a:solidFill>
          </a:endParaRPr>
        </a:p>
      </dsp:txBody>
      <dsp:txXfrm>
        <a:off x="2630900" y="4787637"/>
        <a:ext cx="5590663" cy="742500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C884431-F906-455C-AAF5-4FBEC1E13C27}">
      <dsp:nvSpPr>
        <dsp:cNvPr id="0" name=""/>
        <dsp:cNvSpPr/>
      </dsp:nvSpPr>
      <dsp:spPr>
        <a:xfrm>
          <a:off x="2374237" y="536305"/>
          <a:ext cx="3759587" cy="3759587"/>
        </a:xfrm>
        <a:prstGeom prst="blockArc">
          <a:avLst>
            <a:gd name="adj1" fmla="val 12699109"/>
            <a:gd name="adj2" fmla="val 15920784"/>
            <a:gd name="adj3" fmla="val 3906"/>
          </a:avLst>
        </a:prstGeom>
        <a:solidFill>
          <a:schemeClr val="accent3">
            <a:hueOff val="11250264"/>
            <a:satOff val="-16880"/>
            <a:lumOff val="-2745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0575E5C-DEAA-49FF-9C6A-0DF4C03D040D}">
      <dsp:nvSpPr>
        <dsp:cNvPr id="0" name=""/>
        <dsp:cNvSpPr/>
      </dsp:nvSpPr>
      <dsp:spPr>
        <a:xfrm>
          <a:off x="2254596" y="707784"/>
          <a:ext cx="3759587" cy="3759587"/>
        </a:xfrm>
        <a:prstGeom prst="blockArc">
          <a:avLst>
            <a:gd name="adj1" fmla="val 10342189"/>
            <a:gd name="adj2" fmla="val 13089317"/>
            <a:gd name="adj3" fmla="val 3906"/>
          </a:avLst>
        </a:prstGeom>
        <a:solidFill>
          <a:schemeClr val="accent3">
            <a:hueOff val="9375220"/>
            <a:satOff val="-14067"/>
            <a:lumOff val="-2288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4EFD8D8-F116-4363-8F07-0BDD118D8287}">
      <dsp:nvSpPr>
        <dsp:cNvPr id="0" name=""/>
        <dsp:cNvSpPr/>
      </dsp:nvSpPr>
      <dsp:spPr>
        <a:xfrm>
          <a:off x="2224705" y="542381"/>
          <a:ext cx="3759587" cy="3759587"/>
        </a:xfrm>
        <a:prstGeom prst="blockArc">
          <a:avLst>
            <a:gd name="adj1" fmla="val 6942857"/>
            <a:gd name="adj2" fmla="val 10028571"/>
            <a:gd name="adj3" fmla="val 3906"/>
          </a:avLst>
        </a:prstGeom>
        <a:solidFill>
          <a:schemeClr val="accent3">
            <a:hueOff val="7500176"/>
            <a:satOff val="-11253"/>
            <a:lumOff val="-183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EBC4AA2-7966-4002-8CE2-7479E65C1C79}">
      <dsp:nvSpPr>
        <dsp:cNvPr id="0" name=""/>
        <dsp:cNvSpPr/>
      </dsp:nvSpPr>
      <dsp:spPr>
        <a:xfrm>
          <a:off x="2224705" y="542381"/>
          <a:ext cx="3759587" cy="3759587"/>
        </a:xfrm>
        <a:prstGeom prst="blockArc">
          <a:avLst>
            <a:gd name="adj1" fmla="val 3857143"/>
            <a:gd name="adj2" fmla="val 6942857"/>
            <a:gd name="adj3" fmla="val 3906"/>
          </a:avLst>
        </a:prstGeom>
        <a:solidFill>
          <a:schemeClr val="accent3">
            <a:hueOff val="5625132"/>
            <a:satOff val="-8440"/>
            <a:lumOff val="-1373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9B05264-FBF1-4254-AA6E-8DA1048C9EC5}">
      <dsp:nvSpPr>
        <dsp:cNvPr id="0" name=""/>
        <dsp:cNvSpPr/>
      </dsp:nvSpPr>
      <dsp:spPr>
        <a:xfrm>
          <a:off x="2224705" y="542381"/>
          <a:ext cx="3759587" cy="3759587"/>
        </a:xfrm>
        <a:prstGeom prst="blockArc">
          <a:avLst>
            <a:gd name="adj1" fmla="val 771429"/>
            <a:gd name="adj2" fmla="val 3857143"/>
            <a:gd name="adj3" fmla="val 3906"/>
          </a:avLst>
        </a:prstGeom>
        <a:solidFill>
          <a:schemeClr val="accent3">
            <a:hueOff val="3750088"/>
            <a:satOff val="-5627"/>
            <a:lumOff val="-915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D42F3FF-3AAD-4819-B004-ADDCB69227EB}">
      <dsp:nvSpPr>
        <dsp:cNvPr id="0" name=""/>
        <dsp:cNvSpPr/>
      </dsp:nvSpPr>
      <dsp:spPr>
        <a:xfrm>
          <a:off x="2224705" y="542381"/>
          <a:ext cx="3759587" cy="3759587"/>
        </a:xfrm>
        <a:prstGeom prst="blockArc">
          <a:avLst>
            <a:gd name="adj1" fmla="val 19285714"/>
            <a:gd name="adj2" fmla="val 771429"/>
            <a:gd name="adj3" fmla="val 3906"/>
          </a:avLst>
        </a:prstGeom>
        <a:solidFill>
          <a:schemeClr val="accent3">
            <a:hueOff val="1875044"/>
            <a:satOff val="-2813"/>
            <a:lumOff val="-458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4C62812-7B8C-4DB2-9C0D-14651D9AFC46}">
      <dsp:nvSpPr>
        <dsp:cNvPr id="0" name=""/>
        <dsp:cNvSpPr/>
      </dsp:nvSpPr>
      <dsp:spPr>
        <a:xfrm>
          <a:off x="2224705" y="542381"/>
          <a:ext cx="3759587" cy="3759587"/>
        </a:xfrm>
        <a:prstGeom prst="blockArc">
          <a:avLst>
            <a:gd name="adj1" fmla="val 16200000"/>
            <a:gd name="adj2" fmla="val 19285714"/>
            <a:gd name="adj3" fmla="val 3906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59436B1-B652-4794-B4F4-4850647DACEB}">
      <dsp:nvSpPr>
        <dsp:cNvPr id="0" name=""/>
        <dsp:cNvSpPr/>
      </dsp:nvSpPr>
      <dsp:spPr>
        <a:xfrm>
          <a:off x="3145123" y="1439034"/>
          <a:ext cx="1918750" cy="1966280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2000" kern="1200" dirty="0">
              <a:solidFill>
                <a:schemeClr val="bg1"/>
              </a:solidFill>
            </a:rPr>
            <a:t>Укупни расходи и издаци </a:t>
          </a:r>
          <a:r>
            <a:rPr lang="sr-Cyrl-RS" sz="2000" kern="1200" dirty="0" smtClean="0">
              <a:solidFill>
                <a:schemeClr val="tx1"/>
              </a:solidFill>
            </a:rPr>
            <a:t>124,400,000</a:t>
          </a:r>
          <a:endParaRPr lang="en-US" sz="2000" kern="1200" dirty="0">
            <a:solidFill>
              <a:schemeClr val="tx1"/>
            </a:solidFill>
          </a:endParaRPr>
        </a:p>
      </dsp:txBody>
      <dsp:txXfrm>
        <a:off x="3426117" y="1726989"/>
        <a:ext cx="1356762" cy="1390370"/>
      </dsp:txXfrm>
    </dsp:sp>
    <dsp:sp modelId="{73F305AC-CFDC-45B1-8AB8-6FABD1C99179}">
      <dsp:nvSpPr>
        <dsp:cNvPr id="0" name=""/>
        <dsp:cNvSpPr/>
      </dsp:nvSpPr>
      <dsp:spPr>
        <a:xfrm>
          <a:off x="3384971" y="-250851"/>
          <a:ext cx="1439054" cy="1659881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000" kern="1200" dirty="0">
              <a:solidFill>
                <a:schemeClr val="bg1"/>
              </a:solidFill>
            </a:rPr>
            <a:t>Коришћење роба и услуга </a:t>
          </a:r>
          <a:r>
            <a:rPr lang="sr-Cyrl-RS" sz="1000" kern="1200" dirty="0" smtClean="0">
              <a:solidFill>
                <a:schemeClr val="tx1"/>
              </a:solidFill>
            </a:rPr>
            <a:t>49,590,000 </a:t>
          </a:r>
          <a:r>
            <a:rPr lang="ru-RU" sz="1000" kern="1200" dirty="0" smtClean="0">
              <a:solidFill>
                <a:schemeClr val="bg1"/>
              </a:solidFill>
            </a:rPr>
            <a:t>динара</a:t>
          </a:r>
          <a:endParaRPr lang="en-US" sz="1000" kern="1200" dirty="0">
            <a:solidFill>
              <a:schemeClr val="bg1"/>
            </a:solidFill>
          </a:endParaRPr>
        </a:p>
      </dsp:txBody>
      <dsp:txXfrm>
        <a:off x="3595716" y="-7767"/>
        <a:ext cx="1017564" cy="1173713"/>
      </dsp:txXfrm>
    </dsp:sp>
    <dsp:sp modelId="{A14630AA-C1BD-4A7E-B665-0A7C9B6C19C9}">
      <dsp:nvSpPr>
        <dsp:cNvPr id="0" name=""/>
        <dsp:cNvSpPr/>
      </dsp:nvSpPr>
      <dsp:spPr>
        <a:xfrm>
          <a:off x="4721673" y="610419"/>
          <a:ext cx="1647615" cy="1325219"/>
        </a:xfrm>
        <a:prstGeom prst="ellipse">
          <a:avLst/>
        </a:prstGeom>
        <a:solidFill>
          <a:schemeClr val="accent3">
            <a:hueOff val="1875044"/>
            <a:satOff val="-2813"/>
            <a:lumOff val="-45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000" kern="1200" dirty="0">
              <a:solidFill>
                <a:schemeClr val="bg1"/>
              </a:solidFill>
            </a:rPr>
            <a:t>Дотације и трансфери </a:t>
          </a:r>
          <a:r>
            <a:rPr lang="sr-Cyrl-RS" sz="1000" kern="1200" dirty="0" smtClean="0">
              <a:solidFill>
                <a:schemeClr val="tx1"/>
              </a:solidFill>
            </a:rPr>
            <a:t>2,000,000 </a:t>
          </a:r>
          <a:r>
            <a:rPr lang="sr-Cyrl-RS" sz="1000" kern="1200" dirty="0" smtClean="0">
              <a:solidFill>
                <a:schemeClr val="bg1"/>
              </a:solidFill>
            </a:rPr>
            <a:t>динара</a:t>
          </a:r>
          <a:endParaRPr lang="en-US" sz="1000" kern="1200" dirty="0">
            <a:solidFill>
              <a:schemeClr val="bg1"/>
            </a:solidFill>
          </a:endParaRPr>
        </a:p>
      </dsp:txBody>
      <dsp:txXfrm>
        <a:off x="4962961" y="804493"/>
        <a:ext cx="1165039" cy="937071"/>
      </dsp:txXfrm>
    </dsp:sp>
    <dsp:sp modelId="{E43F7264-94BE-4E7E-8A98-A0D70BB3AF06}">
      <dsp:nvSpPr>
        <dsp:cNvPr id="0" name=""/>
        <dsp:cNvSpPr/>
      </dsp:nvSpPr>
      <dsp:spPr>
        <a:xfrm>
          <a:off x="5074202" y="2224542"/>
          <a:ext cx="1654345" cy="1215514"/>
        </a:xfrm>
        <a:prstGeom prst="ellipse">
          <a:avLst/>
        </a:prstGeom>
        <a:solidFill>
          <a:schemeClr val="accent3">
            <a:hueOff val="3750088"/>
            <a:satOff val="-5627"/>
            <a:lumOff val="-91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900" kern="1200" dirty="0">
              <a:solidFill>
                <a:schemeClr val="bg1"/>
              </a:solidFill>
            </a:rPr>
            <a:t>Расходи за </a:t>
          </a:r>
          <a:r>
            <a:rPr lang="sr-Cyrl-RS" sz="1000" kern="1200" dirty="0">
              <a:solidFill>
                <a:schemeClr val="bg1"/>
              </a:solidFill>
            </a:rPr>
            <a:t>запослене</a:t>
          </a:r>
          <a:r>
            <a:rPr lang="sr-Cyrl-RS" sz="900" kern="1200" dirty="0">
              <a:solidFill>
                <a:schemeClr val="bg1"/>
              </a:solidFill>
            </a:rPr>
            <a:t> </a:t>
          </a:r>
          <a:r>
            <a:rPr lang="sr-Cyrl-RS" sz="900" kern="1200" dirty="0" smtClean="0">
              <a:solidFill>
                <a:schemeClr val="tx1"/>
              </a:solidFill>
            </a:rPr>
            <a:t>53,160,000</a:t>
          </a:r>
          <a:r>
            <a:rPr lang="sr-Cyrl-RS" sz="900" kern="1200" dirty="0" smtClean="0">
              <a:solidFill>
                <a:schemeClr val="bg1"/>
              </a:solidFill>
            </a:rPr>
            <a:t> </a:t>
          </a:r>
          <a:r>
            <a:rPr lang="sr-Cyrl-RS" sz="900" kern="1200" dirty="0">
              <a:solidFill>
                <a:schemeClr val="bg1"/>
              </a:solidFill>
            </a:rPr>
            <a:t>динара</a:t>
          </a:r>
          <a:endParaRPr lang="en-US" sz="900" kern="1200" dirty="0">
            <a:solidFill>
              <a:schemeClr val="bg1"/>
            </a:solidFill>
          </a:endParaRPr>
        </a:p>
      </dsp:txBody>
      <dsp:txXfrm>
        <a:off x="5316475" y="2402550"/>
        <a:ext cx="1169799" cy="859498"/>
      </dsp:txXfrm>
    </dsp:sp>
    <dsp:sp modelId="{115526CD-270E-4C52-A164-15F2B6F9FE39}">
      <dsp:nvSpPr>
        <dsp:cNvPr id="0" name=""/>
        <dsp:cNvSpPr/>
      </dsp:nvSpPr>
      <dsp:spPr>
        <a:xfrm>
          <a:off x="4289360" y="3388661"/>
          <a:ext cx="1229647" cy="1388153"/>
        </a:xfrm>
        <a:prstGeom prst="ellipse">
          <a:avLst/>
        </a:prstGeom>
        <a:solidFill>
          <a:schemeClr val="accent3">
            <a:hueOff val="5625132"/>
            <a:satOff val="-8440"/>
            <a:lumOff val="-137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4000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900" kern="1200" dirty="0">
              <a:solidFill>
                <a:schemeClr val="bg1"/>
              </a:solidFill>
            </a:rPr>
            <a:t>Социјална </a:t>
          </a:r>
          <a:r>
            <a:rPr lang="sr-Cyrl-RS" sz="900" kern="1200" dirty="0" smtClean="0">
              <a:solidFill>
                <a:schemeClr val="bg1"/>
              </a:solidFill>
            </a:rPr>
            <a:t>заштита </a:t>
          </a:r>
          <a:r>
            <a:rPr lang="sr-Cyrl-RS" sz="1000" kern="1200" dirty="0" smtClean="0">
              <a:solidFill>
                <a:schemeClr val="tx1"/>
              </a:solidFill>
            </a:rPr>
            <a:t>800,000</a:t>
          </a:r>
          <a:r>
            <a:rPr lang="sr-Cyrl-RS" sz="900" kern="1200" dirty="0" smtClean="0">
              <a:solidFill>
                <a:srgbClr val="FF0000"/>
              </a:solidFill>
            </a:rPr>
            <a:t> </a:t>
          </a:r>
          <a:r>
            <a:rPr lang="sr-Cyrl-RS" sz="900" kern="1200" dirty="0" smtClean="0">
              <a:solidFill>
                <a:schemeClr val="bg1"/>
              </a:solidFill>
            </a:rPr>
            <a:t>динара</a:t>
          </a:r>
          <a:endParaRPr lang="en-US" sz="900" kern="1200" dirty="0">
            <a:solidFill>
              <a:schemeClr val="bg1"/>
            </a:solidFill>
          </a:endParaRPr>
        </a:p>
      </dsp:txBody>
      <dsp:txXfrm>
        <a:off x="4469438" y="3591951"/>
        <a:ext cx="869491" cy="981573"/>
      </dsp:txXfrm>
    </dsp:sp>
    <dsp:sp modelId="{D19ADD6D-9F0A-4766-B637-BB2D5495A9BB}">
      <dsp:nvSpPr>
        <dsp:cNvPr id="0" name=""/>
        <dsp:cNvSpPr/>
      </dsp:nvSpPr>
      <dsp:spPr>
        <a:xfrm>
          <a:off x="2484783" y="3489725"/>
          <a:ext cx="1640059" cy="1186026"/>
        </a:xfrm>
        <a:prstGeom prst="ellipse">
          <a:avLst/>
        </a:prstGeom>
        <a:solidFill>
          <a:schemeClr val="accent3">
            <a:hueOff val="7500176"/>
            <a:satOff val="-11253"/>
            <a:lumOff val="-183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400" kern="1200" dirty="0">
              <a:solidFill>
                <a:schemeClr val="bg1"/>
              </a:solidFill>
            </a:rPr>
            <a:t>Остали расходи </a:t>
          </a:r>
          <a:r>
            <a:rPr lang="sr-Cyrl-RS" sz="1400" kern="1200" dirty="0" smtClean="0">
              <a:solidFill>
                <a:schemeClr val="tx1"/>
              </a:solidFill>
            </a:rPr>
            <a:t>10,150,000</a:t>
          </a:r>
          <a:r>
            <a:rPr lang="sr-Cyrl-RS" sz="1400" kern="1200" dirty="0" smtClean="0">
              <a:solidFill>
                <a:srgbClr val="FF0000"/>
              </a:solidFill>
            </a:rPr>
            <a:t> </a:t>
          </a:r>
          <a:r>
            <a:rPr lang="sr-Cyrl-RS" sz="1400" kern="1200" dirty="0" smtClean="0">
              <a:solidFill>
                <a:schemeClr val="bg1"/>
              </a:solidFill>
            </a:rPr>
            <a:t>динара</a:t>
          </a:r>
          <a:endParaRPr lang="en-US" sz="1400" kern="1200" dirty="0">
            <a:solidFill>
              <a:schemeClr val="bg1"/>
            </a:solidFill>
          </a:endParaRPr>
        </a:p>
      </dsp:txBody>
      <dsp:txXfrm>
        <a:off x="2724964" y="3663414"/>
        <a:ext cx="1159697" cy="838648"/>
      </dsp:txXfrm>
    </dsp:sp>
    <dsp:sp modelId="{4F05B281-B6DB-45BB-A427-1BF92AADC139}">
      <dsp:nvSpPr>
        <dsp:cNvPr id="0" name=""/>
        <dsp:cNvSpPr/>
      </dsp:nvSpPr>
      <dsp:spPr>
        <a:xfrm>
          <a:off x="1501052" y="2192495"/>
          <a:ext cx="1613140" cy="1279610"/>
        </a:xfrm>
        <a:prstGeom prst="ellipse">
          <a:avLst/>
        </a:prstGeom>
        <a:solidFill>
          <a:schemeClr val="accent3">
            <a:hueOff val="9375220"/>
            <a:satOff val="-14067"/>
            <a:lumOff val="-228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000" kern="1200" dirty="0">
              <a:solidFill>
                <a:schemeClr val="bg1"/>
              </a:solidFill>
            </a:rPr>
            <a:t>Средства резерве </a:t>
          </a:r>
          <a:r>
            <a:rPr lang="sr-Cyrl-RS" sz="1000" kern="1200" dirty="0" smtClean="0">
              <a:solidFill>
                <a:schemeClr val="tx1"/>
              </a:solidFill>
            </a:rPr>
            <a:t>4,500,000</a:t>
          </a:r>
          <a:r>
            <a:rPr lang="sr-Cyrl-RS" sz="1000" kern="1200" dirty="0" smtClean="0">
              <a:solidFill>
                <a:srgbClr val="FF0000"/>
              </a:solidFill>
            </a:rPr>
            <a:t> </a:t>
          </a:r>
          <a:r>
            <a:rPr lang="sr-Cyrl-RS" sz="1000" kern="1200" dirty="0" smtClean="0">
              <a:solidFill>
                <a:schemeClr val="bg1"/>
              </a:solidFill>
            </a:rPr>
            <a:t>динара</a:t>
          </a:r>
          <a:endParaRPr lang="en-US" sz="1000" kern="1200" dirty="0">
            <a:solidFill>
              <a:schemeClr val="bg1"/>
            </a:solidFill>
          </a:endParaRPr>
        </a:p>
      </dsp:txBody>
      <dsp:txXfrm>
        <a:off x="1737291" y="2379890"/>
        <a:ext cx="1140662" cy="904820"/>
      </dsp:txXfrm>
    </dsp:sp>
    <dsp:sp modelId="{2D6C03BD-4023-431E-84F6-C080A9961C8A}">
      <dsp:nvSpPr>
        <dsp:cNvPr id="0" name=""/>
        <dsp:cNvSpPr/>
      </dsp:nvSpPr>
      <dsp:spPr>
        <a:xfrm>
          <a:off x="1819474" y="779207"/>
          <a:ext cx="1731247" cy="1339444"/>
        </a:xfrm>
        <a:prstGeom prst="ellipse">
          <a:avLst/>
        </a:prstGeom>
        <a:solidFill>
          <a:schemeClr val="accent3">
            <a:hueOff val="11250264"/>
            <a:satOff val="-16880"/>
            <a:lumOff val="-274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sr-Cyrl-RS" sz="1000" kern="1200" dirty="0">
              <a:solidFill>
                <a:schemeClr val="bg1"/>
              </a:solidFill>
            </a:rPr>
            <a:t>Капитални издаци </a:t>
          </a:r>
          <a:r>
            <a:rPr lang="sr-Cyrl-RS" sz="1000" kern="1200" dirty="0" smtClean="0">
              <a:solidFill>
                <a:schemeClr val="tx1"/>
              </a:solidFill>
            </a:rPr>
            <a:t>4,200,000 </a:t>
          </a:r>
          <a:r>
            <a:rPr lang="sr-Cyrl-RS" sz="1000" kern="1200" dirty="0">
              <a:solidFill>
                <a:schemeClr val="bg1"/>
              </a:solidFill>
            </a:rPr>
            <a:t>динара</a:t>
          </a:r>
          <a:endParaRPr lang="en-US" sz="1000" kern="1200" dirty="0">
            <a:solidFill>
              <a:schemeClr val="bg1"/>
            </a:solidFill>
          </a:endParaRPr>
        </a:p>
      </dsp:txBody>
      <dsp:txXfrm>
        <a:off x="2073009" y="975364"/>
        <a:ext cx="1224177" cy="94713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9/3/layout/CircleRelationship">
  <dgm:title val=""/>
  <dgm:desc val=""/>
  <dgm:catLst>
    <dgm:cat type="relationship" pri="1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0" srcId="0" destId="10" srcOrd="0" destOrd="0"/>
        <dgm:cxn modelId="21" srcId="10" destId="11" srcOrd="0" destOrd="0"/>
        <dgm:cxn modelId="22" srcId="10" destId="12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0" srcId="0" destId="10" srcOrd="0" destOrd="0"/>
        <dgm:cxn modelId="21" srcId="10" destId="11" srcOrd="0" destOrd="0"/>
        <dgm:cxn modelId="22" srcId="10" destId="12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0" srcId="0" destId="10" srcOrd="0" destOrd="0"/>
        <dgm:cxn modelId="21" srcId="10" destId="11" srcOrd="0" destOrd="0"/>
        <dgm:cxn modelId="22" srcId="10" destId="12" srcOrd="0" destOrd="0"/>
      </dgm:cxnLst>
      <dgm:bg/>
      <dgm:whole/>
    </dgm:dataModel>
  </dgm:clrData>
  <dgm:layoutNode name="Name0">
    <dgm:varLst>
      <dgm:chMax val="1"/>
      <dgm:chPref val="1"/>
    </dgm:varLst>
    <dgm:shape xmlns:r="http://schemas.openxmlformats.org/officeDocument/2006/relationships" r:blip="">
      <dgm:adjLst/>
    </dgm:shape>
    <dgm:choose name="Name1">
      <dgm:if name="Name2" axis="ch ch" ptType="node node" func="cnt" op="equ" val="0">
        <dgm:alg type="composite">
          <dgm:param type="ar" val="0.98"/>
        </dgm:alg>
        <dgm:constrLst>
          <dgm:constr type="primFontSz" for="des" ptType="node" op="equ" val="65"/>
          <dgm:constr type="l" for="ch" forName="Parent" refType="w" fact="0"/>
          <dgm:constr type="t" for="ch" forName="Parent" refType="h" fact="0.039"/>
          <dgm:constr type="w" for="ch" forName="Parent" refType="w" fact="0.8734"/>
          <dgm:constr type="h" for="ch" forName="Parent" refType="h" fact="0.856"/>
          <dgm:constr type="l" for="ch" forName="Accent1" refType="w" fact="0.4984"/>
          <dgm:constr type="t" for="ch" forName="Accent1" refType="h" fact="0"/>
          <dgm:constr type="w" for="ch" forName="Accent1" refType="w" fact="0.0972"/>
          <dgm:constr type="h" for="ch" forName="Accent1" refType="h" fact="0.0952"/>
          <dgm:constr type="l" for="ch" forName="Accent2" refType="w" fact="0.2684"/>
          <dgm:constr type="t" for="ch" forName="Accent2" refType="h" fact="0.8314"/>
          <dgm:constr type="w" for="ch" forName="Accent2" refType="w" fact="0.0704"/>
          <dgm:constr type="h" for="ch" forName="Accent2" refType="h" fact="0.069"/>
          <dgm:constr type="l" for="ch" forName="Accent3" refType="w" fact="0.9296"/>
          <dgm:constr type="t" for="ch" forName="Accent3" refType="h" fact="0.3864"/>
          <dgm:constr type="w" for="ch" forName="Accent3" refType="w" fact="0.0704"/>
          <dgm:constr type="h" for="ch" forName="Accent3" refType="h" fact="0.069"/>
          <dgm:constr type="l" for="ch" forName="Accent4" refType="w" fact="0.5931"/>
          <dgm:constr type="t" for="ch" forName="Accent4" refType="h" fact="0.9048"/>
          <dgm:constr type="w" for="ch" forName="Accent4" refType="w" fact="0.0972"/>
          <dgm:constr type="h" for="ch" forName="Accent4" refType="h" fact="0.0952"/>
          <dgm:constr type="l" for="ch" forName="Accent5" refType="w" fact="0.2883"/>
          <dgm:constr type="t" for="ch" forName="Accent5" refType="h" fact="0.1353"/>
          <dgm:constr type="w" for="ch" forName="Accent5" refType="w" fact="0.0704"/>
          <dgm:constr type="h" for="ch" forName="Accent5" refType="h" fact="0.069"/>
          <dgm:constr type="l" for="ch" forName="Accent6" refType="w" fact="0.0666"/>
          <dgm:constr type="t" for="ch" forName="Accent6" refType="h" fact="0.53"/>
          <dgm:constr type="w" for="ch" forName="Accent6" refType="w" fact="0.0704"/>
          <dgm:constr type="h" for="ch" forName="Accent6" refType="h" fact="0.069"/>
        </dgm:constrLst>
      </dgm:if>
      <dgm:if name="Name3" axis="ch ch" ptType="node node" func="cnt" op="equ" val="1">
        <dgm:alg type="composite">
          <dgm:param type="ar" val="1.2476"/>
        </dgm:alg>
        <dgm:constrLst>
          <dgm:constr type="primFontSz" for="des" ptType="node" op="equ" val="65"/>
          <dgm:constr type="l" for="ch" forName="Parent" refType="w" fact="0.2145"/>
          <dgm:constr type="t" for="ch" forName="Parent" refType="h" fact="0.039"/>
          <dgm:constr type="w" for="ch" forName="Parent" refType="w" fact="0.6861"/>
          <dgm:constr type="h" for="ch" forName="Parent" refType="h" fact="0.856"/>
          <dgm:constr type="l" for="ch" forName="Accent8" refType="w" fact="0.0262"/>
          <dgm:constr type="t" for="ch" forName="Accent8" refType="h" fact="0.6434"/>
          <dgm:constr type="w" for="ch" forName="Accent8" refType="w" fact="0.138"/>
          <dgm:constr type="h" for="ch" forName="Accent8" refType="h" fact="0.1721"/>
          <dgm:constr type="l" for="ch" forName="Accent1" refType="w" fact="0.6059"/>
          <dgm:constr type="t" for="ch" forName="Accent1" refType="h" fact="0"/>
          <dgm:constr type="w" for="ch" forName="Accent1" refType="w" fact="0.0763"/>
          <dgm:constr type="h" for="ch" forName="Accent1" refType="h" fact="0.0952"/>
          <dgm:constr type="l" for="ch" forName="Accent2" refType="w" fact="0.4253"/>
          <dgm:constr type="t" for="ch" forName="Accent2" refType="h" fact="0.8314"/>
          <dgm:constr type="w" for="ch" forName="Accent2" refType="w" fact="0.0553"/>
          <dgm:constr type="h" for="ch" forName="Accent2" refType="h" fact="0.069"/>
          <dgm:constr type="l" for="ch" forName="Accent3" refType="w" fact="0.9447"/>
          <dgm:constr type="t" for="ch" forName="Accent3" refType="h" fact="0.3864"/>
          <dgm:constr type="w" for="ch" forName="Accent3" refType="w" fact="0.0553"/>
          <dgm:constr type="h" for="ch" forName="Accent3" refType="h" fact="0.069"/>
          <dgm:constr type="l" for="ch" forName="Child1" refType="w" fact="0"/>
          <dgm:constr type="t" for="ch" forName="Child1" refType="h" fact="0.1935"/>
          <dgm:constr type="w" for="ch" forName="Child1" refType="w" fact="0.2789"/>
          <dgm:constr type="h" for="ch" forName="Child1" refType="h" fact="0.3479"/>
          <dgm:constr type="l" for="ch" forName="Accent4" refType="w" fact="0.6803"/>
          <dgm:constr type="t" for="ch" forName="Accent4" refType="h" fact="0.9048"/>
          <dgm:constr type="w" for="ch" forName="Accent4" refType="w" fact="0.0763"/>
          <dgm:constr type="h" for="ch" forName="Accent4" refType="h" fact="0.0952"/>
          <dgm:constr type="l" for="ch" forName="Accent7" refType="w" fact="0.5287"/>
          <dgm:constr type="t" for="ch" forName="Accent7" refType="h" fact="0.1383"/>
          <dgm:constr type="w" for="ch" forName="Accent7" refType="w" fact="0.0763"/>
          <dgm:constr type="h" for="ch" forName="Accent7" refType="h" fact="0.0952"/>
          <dgm:constr type="l" for="ch" forName="Accent5" refType="w" fact="0.4409"/>
          <dgm:constr type="t" for="ch" forName="Accent5" refType="h" fact="0.1353"/>
          <dgm:constr type="w" for="ch" forName="Accent5" refType="w" fact="0.0553"/>
          <dgm:constr type="h" for="ch" forName="Accent5" refType="h" fact="0.069"/>
          <dgm:constr type="l" for="ch" forName="Accent6" refType="w" fact="0.2668"/>
          <dgm:constr type="t" for="ch" forName="Accent6" refType="h" fact="0.53"/>
          <dgm:constr type="w" for="ch" forName="Accent6" refType="w" fact="0.0553"/>
          <dgm:constr type="h" for="ch" forName="Accent6" refType="h" fact="0.069"/>
        </dgm:constrLst>
      </dgm:if>
      <dgm:if name="Name4" axis="ch ch" ptType="node node" func="cnt" op="equ" val="2">
        <dgm:alg type="composite">
          <dgm:param type="ar" val="1.592"/>
        </dgm:alg>
        <dgm:constrLst>
          <dgm:constr type="primFontSz" for="des" ptType="node" op="equ" val="65"/>
          <dgm:constr type="l" for="ch" forName="Parent" refType="w" fact="0.1886"/>
          <dgm:constr type="t" for="ch" forName="Parent" refType="h" fact="0.039"/>
          <dgm:constr type="w" for="ch" forName="Parent" refType="w" fact="0.5377"/>
          <dgm:constr type="h" for="ch" forName="Parent" refType="h" fact="0.856"/>
          <dgm:constr type="l" for="ch" forName="Accent8" refType="w" fact="0.0411"/>
          <dgm:constr type="t" for="ch" forName="Accent8" refType="h" fact="0.6434"/>
          <dgm:constr type="w" for="ch" forName="Accent8" refType="w" fact="0.1081"/>
          <dgm:constr type="h" for="ch" forName="Accent8" refType="h" fact="0.1721"/>
          <dgm:constr type="l" for="ch" forName="Accent1" refType="w" fact="0.4954"/>
          <dgm:constr type="t" for="ch" forName="Accent1" refType="h" fact="0"/>
          <dgm:constr type="w" for="ch" forName="Accent1" refType="w" fact="0.0598"/>
          <dgm:constr type="h" for="ch" forName="Accent1" refType="h" fact="0.0952"/>
          <dgm:constr type="l" for="ch" forName="Accent2" refType="w" fact="0.3538"/>
          <dgm:constr type="t" for="ch" forName="Accent2" refType="h" fact="0.8314"/>
          <dgm:constr type="w" for="ch" forName="Accent2" refType="w" fact="0.0433"/>
          <dgm:constr type="h" for="ch" forName="Accent2" refType="h" fact="0.069"/>
          <dgm:constr type="l" for="ch" forName="Accent3" refType="w" fact="0.7609"/>
          <dgm:constr type="t" for="ch" forName="Accent3" refType="h" fact="0.3864"/>
          <dgm:constr type="w" for="ch" forName="Accent3" refType="w" fact="0.0433"/>
          <dgm:constr type="h" for="ch" forName="Accent3" refType="h" fact="0.069"/>
          <dgm:constr type="l" for="ch" forName="Accent9" refType="w" fact="0.6839"/>
          <dgm:constr type="t" for="ch" forName="Accent9" refType="h" fact="0.27"/>
          <dgm:constr type="w" for="ch" forName="Accent9" refType="w" fact="0.0598"/>
          <dgm:constr type="h" for="ch" forName="Accent9" refType="h" fact="0.0952"/>
          <dgm:constr type="l" for="ch" forName="Child1" refType="w" fact="0.0206"/>
          <dgm:constr type="t" for="ch" forName="Child1" refType="h" fact="0.1935"/>
          <dgm:constr type="w" for="ch" forName="Child1" refType="w" fact="0.2186"/>
          <dgm:constr type="h" for="ch" forName="Child1" refType="h" fact="0.3479"/>
          <dgm:constr type="l" for="ch" forName="Child2" refType="w" fact="0.7814"/>
          <dgm:constr type="t" for="ch" forName="Child2" refType="h" fact="0.0298"/>
          <dgm:constr type="w" for="ch" forName="Child2" refType="w" fact="0.2186"/>
          <dgm:constr type="h" for="ch" forName="Child2" refType="h" fact="0.3479"/>
          <dgm:constr type="l" for="ch" forName="Accent10" refType="w" fact="0"/>
          <dgm:constr type="t" for="ch" forName="Accent10" refType="h" fact="0.8482"/>
          <dgm:constr type="w" for="ch" forName="Accent10" refType="w" fact="0.0433"/>
          <dgm:constr type="h" for="ch" forName="Accent10" refType="h" fact="0.069"/>
          <dgm:constr type="l" for="ch" forName="Accent11" refType="w" fact="0.4318"/>
          <dgm:constr type="t" for="ch" forName="Accent11" refType="h" fact="0.75"/>
          <dgm:constr type="w" for="ch" forName="Accent11" refType="w" fact="0.0433"/>
          <dgm:constr type="h" for="ch" forName="Accent11" refType="h" fact="0.069"/>
          <dgm:constr type="l" for="ch" forName="Accent7" refType="w" fact="0.4349"/>
          <dgm:constr type="t" for="ch" forName="Accent7" refType="h" fact="0.1383"/>
          <dgm:constr type="w" for="ch" forName="Accent7" refType="w" fact="0.0598"/>
          <dgm:constr type="h" for="ch" forName="Accent7" refType="h" fact="0.0952"/>
          <dgm:constr type="l" for="ch" forName="Accent5" refType="w" fact="0.3661"/>
          <dgm:constr type="t" for="ch" forName="Accent5" refType="h" fact="0.1353"/>
          <dgm:constr type="w" for="ch" forName="Accent5" refType="w" fact="0.0433"/>
          <dgm:constr type="h" for="ch" forName="Accent5" refType="h" fact="0.069"/>
          <dgm:constr type="l" for="ch" forName="Accent6" refType="w" fact="0.2296"/>
          <dgm:constr type="t" for="ch" forName="Accent6" refType="h" fact="0.53"/>
          <dgm:constr type="w" for="ch" forName="Accent6" refType="w" fact="0.0433"/>
          <dgm:constr type="h" for="ch" forName="Accent6" refType="h" fact="0.069"/>
          <dgm:constr type="l" for="ch" forName="Accent4" refType="w" fact="0.5537"/>
          <dgm:constr type="t" for="ch" forName="Accent4" refType="h" fact="0.9048"/>
          <dgm:constr type="w" for="ch" forName="Accent4" refType="w" fact="0.0598"/>
          <dgm:constr type="h" for="ch" forName="Accent4" refType="h" fact="0.0952"/>
        </dgm:constrLst>
      </dgm:if>
      <dgm:if name="Name5" axis="ch ch" ptType="node node" func="cnt" op="equ" val="3">
        <dgm:alg type="composite">
          <dgm:param type="ar" val="1.7557"/>
        </dgm:alg>
        <dgm:constrLst>
          <dgm:constr type="primFontSz" for="des" ptType="node" op="equ" val="65"/>
          <dgm:constr type="l" for="ch" forName="Parent" refType="w" fact="0.171"/>
          <dgm:constr type="t" for="ch" forName="Parent" refType="h" fact="0.039"/>
          <dgm:constr type="w" for="ch" forName="Parent" refType="w" fact="0.4875"/>
          <dgm:constr type="h" for="ch" forName="Parent" refType="h" fact="0.856"/>
          <dgm:constr type="l" for="ch" forName="Accent8" refType="w" fact="0.0373"/>
          <dgm:constr type="t" for="ch" forName="Accent8" refType="h" fact="0.6434"/>
          <dgm:constr type="w" for="ch" forName="Accent8" refType="w" fact="0.098"/>
          <dgm:constr type="h" for="ch" forName="Accent8" refType="h" fact="0.1721"/>
          <dgm:constr type="l" for="ch" forName="Accent1" refType="w" fact="0.4492"/>
          <dgm:constr type="t" for="ch" forName="Accent1" refType="h" fact="0"/>
          <dgm:constr type="w" for="ch" forName="Accent1" refType="w" fact="0.0542"/>
          <dgm:constr type="h" for="ch" forName="Accent1" refType="h" fact="0.0952"/>
          <dgm:constr type="l" for="ch" forName="Accent2" refType="w" fact="0.3209"/>
          <dgm:constr type="t" for="ch" forName="Accent2" refType="h" fact="0.8314"/>
          <dgm:constr type="w" for="ch" forName="Accent2" refType="w" fact="0.0393"/>
          <dgm:constr type="h" for="ch" forName="Accent2" refType="h" fact="0.069"/>
          <dgm:constr type="l" for="ch" forName="Accent3" refType="w" fact="0.6899"/>
          <dgm:constr type="t" for="ch" forName="Accent3" refType="h" fact="0.3864"/>
          <dgm:constr type="w" for="ch" forName="Accent3" refType="w" fact="0.0393"/>
          <dgm:constr type="h" for="ch" forName="Accent3" refType="h" fact="0.069"/>
          <dgm:constr type="l" for="ch" forName="Accent9" refType="w" fact="0.6201"/>
          <dgm:constr type="t" for="ch" forName="Accent9" refType="h" fact="0.27"/>
          <dgm:constr type="w" for="ch" forName="Accent9" refType="w" fact="0.0542"/>
          <dgm:constr type="h" for="ch" forName="Accent9" refType="h" fact="0.0952"/>
          <dgm:constr type="l" for="ch" forName="Child1" refType="w" fact="0.0186"/>
          <dgm:constr type="t" for="ch" forName="Child1" refType="h" fact="0.1935"/>
          <dgm:constr type="w" for="ch" forName="Child1" refType="w" fact="0.1982"/>
          <dgm:constr type="h" for="ch" forName="Child1" refType="h" fact="0.3479"/>
          <dgm:constr type="l" for="ch" forName="Child2" refType="w" fact="0.7086"/>
          <dgm:constr type="t" for="ch" forName="Child2" refType="h" fact="0.0298"/>
          <dgm:constr type="w" for="ch" forName="Child2" refType="w" fact="0.1982"/>
          <dgm:constr type="h" for="ch" forName="Child2" refType="h" fact="0.3479"/>
          <dgm:constr type="l" for="ch" forName="Child3" refType="w" fact="0.8018"/>
          <dgm:constr type="t" for="ch" forName="Child3" refType="h" fact="0.6312"/>
          <dgm:constr type="w" for="ch" forName="Child3" refType="w" fact="0.1982"/>
          <dgm:constr type="h" for="ch" forName="Child3" refType="h" fact="0.3479"/>
          <dgm:constr type="l" for="ch" forName="Accent12" refType="w" fact="0.7459"/>
          <dgm:constr type="t" for="ch" forName="Accent12" refType="h" fact="0.619"/>
          <dgm:constr type="w" for="ch" forName="Accent12" refType="w" fact="0.0393"/>
          <dgm:constr type="h" for="ch" forName="Accent12" refType="h" fact="0.069"/>
          <dgm:constr type="l" for="ch" forName="Accent4" refType="w" fact="0.5021"/>
          <dgm:constr type="t" for="ch" forName="Accent4" refType="h" fact="0.9048"/>
          <dgm:constr type="w" for="ch" forName="Accent4" refType="w" fact="0.0542"/>
          <dgm:constr type="h" for="ch" forName="Accent4" refType="h" fact="0.0952"/>
          <dgm:constr type="l" for="ch" forName="Accent10" refType="w" fact="0"/>
          <dgm:constr type="t" for="ch" forName="Accent10" refType="h" fact="0.8482"/>
          <dgm:constr type="w" for="ch" forName="Accent10" refType="w" fact="0.0393"/>
          <dgm:constr type="h" for="ch" forName="Accent10" refType="h" fact="0.069"/>
          <dgm:constr type="l" for="ch" forName="Accent11" refType="w" fact="0.3916"/>
          <dgm:constr type="t" for="ch" forName="Accent11" refType="h" fact="0.75"/>
          <dgm:constr type="w" for="ch" forName="Accent11" refType="w" fact="0.0393"/>
          <dgm:constr type="h" for="ch" forName="Accent11" refType="h" fact="0.069"/>
          <dgm:constr type="l" for="ch" forName="Accent7" refType="w" fact="0.3944"/>
          <dgm:constr type="t" for="ch" forName="Accent7" refType="h" fact="0.1383"/>
          <dgm:constr type="w" for="ch" forName="Accent7" refType="w" fact="0.0542"/>
          <dgm:constr type="h" for="ch" forName="Accent7" refType="h" fact="0.0952"/>
          <dgm:constr type="l" for="ch" forName="Accent5" refType="w" fact="0.3319"/>
          <dgm:constr type="t" for="ch" forName="Accent5" refType="h" fact="0.1353"/>
          <dgm:constr type="w" for="ch" forName="Accent5" refType="w" fact="0.0393"/>
          <dgm:constr type="h" for="ch" forName="Accent5" refType="h" fact="0.069"/>
          <dgm:constr type="l" for="ch" forName="Accent6" refType="w" fact="0.2082"/>
          <dgm:constr type="t" for="ch" forName="Accent6" refType="h" fact="0.53"/>
          <dgm:constr type="w" for="ch" forName="Accent6" refType="w" fact="0.0393"/>
          <dgm:constr type="h" for="ch" forName="Accent6" refType="h" fact="0.069"/>
        </dgm:constrLst>
      </dgm:if>
      <dgm:if name="Name6" axis="ch ch" ptType="node node" func="cnt" op="equ" val="4">
        <dgm:alg type="composite">
          <dgm:param type="ar" val="1.3749"/>
        </dgm:alg>
        <dgm:constrLst>
          <dgm:constr type="primFontSz" for="des" ptType="node" op="equ" val="65"/>
          <dgm:constr type="l" for="ch" forName="Parent" refType="w" fact="0.171"/>
          <dgm:constr type="t" for="ch" forName="Parent" refType="h" fact="0.0306"/>
          <dgm:constr type="w" for="ch" forName="Parent" refType="w" fact="0.4875"/>
          <dgm:constr type="h" for="ch" forName="Parent" refType="h" fact="0.6703"/>
          <dgm:constr type="l" for="ch" forName="Accent8" refType="w" fact="0.0373"/>
          <dgm:constr type="t" for="ch" forName="Accent8" refType="h" fact="0.5038"/>
          <dgm:constr type="w" for="ch" forName="Accent8" refType="w" fact="0.098"/>
          <dgm:constr type="h" for="ch" forName="Accent8" refType="h" fact="0.1348"/>
          <dgm:constr type="l" for="ch" forName="Accent1" refType="w" fact="0.4492"/>
          <dgm:constr type="t" for="ch" forName="Accent1" refType="h" fact="0"/>
          <dgm:constr type="w" for="ch" forName="Accent1" refType="w" fact="0.0542"/>
          <dgm:constr type="h" for="ch" forName="Accent1" refType="h" fact="0.0746"/>
          <dgm:constr type="l" for="ch" forName="Accent2" refType="w" fact="0.3209"/>
          <dgm:constr type="t" for="ch" forName="Accent2" refType="h" fact="0.6511"/>
          <dgm:constr type="w" for="ch" forName="Accent2" refType="w" fact="0.0393"/>
          <dgm:constr type="h" for="ch" forName="Accent2" refType="h" fact="0.054"/>
          <dgm:constr type="l" for="ch" forName="Accent3" refType="w" fact="0.6899"/>
          <dgm:constr type="t" for="ch" forName="Accent3" refType="h" fact="0.3026"/>
          <dgm:constr type="w" for="ch" forName="Accent3" refType="w" fact="0.0393"/>
          <dgm:constr type="h" for="ch" forName="Accent3" refType="h" fact="0.054"/>
          <dgm:constr type="l" for="ch" forName="Accent9" refType="w" fact="0.6201"/>
          <dgm:constr type="t" for="ch" forName="Accent9" refType="h" fact="0.2115"/>
          <dgm:constr type="w" for="ch" forName="Accent9" refType="w" fact="0.0542"/>
          <dgm:constr type="h" for="ch" forName="Accent9" refType="h" fact="0.0746"/>
          <dgm:constr type="l" for="ch" forName="Child1" refType="w" fact="0.0186"/>
          <dgm:constr type="t" for="ch" forName="Child1" refType="h" fact="0.1515"/>
          <dgm:constr type="w" for="ch" forName="Child1" refType="w" fact="0.1982"/>
          <dgm:constr type="h" for="ch" forName="Child1" refType="h" fact="0.2725"/>
          <dgm:constr type="l" for="ch" forName="Child2" refType="w" fact="0.7086"/>
          <dgm:constr type="t" for="ch" forName="Child2" refType="h" fact="0.0233"/>
          <dgm:constr type="w" for="ch" forName="Child2" refType="w" fact="0.1982"/>
          <dgm:constr type="h" for="ch" forName="Child2" refType="h" fact="0.2725"/>
          <dgm:constr type="l" for="ch" forName="Child3" refType="w" fact="0.8018"/>
          <dgm:constr type="t" for="ch" forName="Child3" refType="h" fact="0.4943"/>
          <dgm:constr type="w" for="ch" forName="Child3" refType="w" fact="0.1982"/>
          <dgm:constr type="h" for="ch" forName="Child3" refType="h" fact="0.2725"/>
          <dgm:constr type="l" for="ch" forName="Accent12" refType="w" fact="0.7459"/>
          <dgm:constr type="t" for="ch" forName="Accent12" refType="h" fact="0.4848"/>
          <dgm:constr type="w" for="ch" forName="Accent12" refType="w" fact="0.0393"/>
          <dgm:constr type="h" for="ch" forName="Accent12" refType="h" fact="0.054"/>
          <dgm:constr type="l" for="ch" forName="Accent4" refType="w" fact="0.5021"/>
          <dgm:constr type="t" for="ch" forName="Accent4" refType="h" fact="0.7085"/>
          <dgm:constr type="w" for="ch" forName="Accent4" refType="w" fact="0.0542"/>
          <dgm:constr type="h" for="ch" forName="Accent4" refType="h" fact="0.0746"/>
          <dgm:constr type="l" for="ch" forName="Accent10" refType="w" fact="0"/>
          <dgm:constr type="t" for="ch" forName="Accent10" refType="h" fact="0.6642"/>
          <dgm:constr type="w" for="ch" forName="Accent10" refType="w" fact="0.0393"/>
          <dgm:constr type="h" for="ch" forName="Accent10" refType="h" fact="0.054"/>
          <dgm:constr type="l" for="ch" forName="Accent11" refType="w" fact="0.3916"/>
          <dgm:constr type="t" for="ch" forName="Accent11" refType="h" fact="0.5873"/>
          <dgm:constr type="w" for="ch" forName="Accent11" refType="w" fact="0.0393"/>
          <dgm:constr type="h" for="ch" forName="Accent11" refType="h" fact="0.054"/>
          <dgm:constr type="l" for="ch" forName="Accent7" refType="w" fact="0.3944"/>
          <dgm:constr type="t" for="ch" forName="Accent7" refType="h" fact="0.1083"/>
          <dgm:constr type="w" for="ch" forName="Accent7" refType="w" fact="0.0542"/>
          <dgm:constr type="h" for="ch" forName="Accent7" refType="h" fact="0.0746"/>
          <dgm:constr type="l" for="ch" forName="Accent5" refType="w" fact="0.3319"/>
          <dgm:constr type="t" for="ch" forName="Accent5" refType="h" fact="0.1059"/>
          <dgm:constr type="w" for="ch" forName="Accent5" refType="w" fact="0.0393"/>
          <dgm:constr type="h" for="ch" forName="Accent5" refType="h" fact="0.054"/>
          <dgm:constr type="l" for="ch" forName="Accent6" refType="w" fact="0.2082"/>
          <dgm:constr type="t" for="ch" forName="Accent6" refType="h" fact="0.4151"/>
          <dgm:constr type="w" for="ch" forName="Accent6" refType="w" fact="0.0393"/>
          <dgm:constr type="h" for="ch" forName="Accent6" refType="h" fact="0.054"/>
          <dgm:constr type="l" for="ch" forName="Child4" refType="w" fact="0.2329"/>
          <dgm:constr type="t" for="ch" forName="Child4" refType="h" fact="0.7275"/>
          <dgm:constr type="w" for="ch" forName="Child4" refType="w" fact="0.1982"/>
          <dgm:constr type="h" for="ch" forName="Child4" refType="h" fact="0.2725"/>
          <dgm:constr type="l" for="ch" forName="Accent13" refType="w" fact="0.4099"/>
          <dgm:constr type="t" for="ch" forName="Accent13" refType="h" fact="0.7183"/>
          <dgm:constr type="w" for="ch" forName="Accent13" refType="w" fact="0.0393"/>
          <dgm:constr type="h" for="ch" forName="Accent13" refType="h" fact="0.054"/>
        </dgm:constrLst>
      </dgm:if>
      <dgm:else name="Name7">
        <dgm:alg type="composite">
          <dgm:param type="ar" val="1.1477"/>
        </dgm:alg>
        <dgm:constrLst>
          <dgm:constr type="primFontSz" for="des" ptType="node" op="equ" val="65"/>
          <dgm:constr type="l" for="ch" forName="Parent" refType="w" fact="0.171"/>
          <dgm:constr type="t" for="ch" forName="Parent" refType="h" fact="0.1907"/>
          <dgm:constr type="w" for="ch" forName="Parent" refType="w" fact="0.4875"/>
          <dgm:constr type="h" for="ch" forName="Parent" refType="h" fact="0.5596"/>
          <dgm:constr type="l" for="ch" forName="Accent8" refType="w" fact="0.0373"/>
          <dgm:constr type="t" for="ch" forName="Accent8" refType="h" fact="0.5858"/>
          <dgm:constr type="w" for="ch" forName="Accent8" refType="w" fact="0.098"/>
          <dgm:constr type="h" for="ch" forName="Accent8" refType="h" fact="0.1125"/>
          <dgm:constr type="l" for="ch" forName="Accent1" refType="w" fact="0.4492"/>
          <dgm:constr type="t" for="ch" forName="Accent1" refType="h" fact="0.1652"/>
          <dgm:constr type="w" for="ch" forName="Accent1" refType="w" fact="0.0542"/>
          <dgm:constr type="h" for="ch" forName="Accent1" refType="h" fact="0.0623"/>
          <dgm:constr type="l" for="ch" forName="Accent2" refType="w" fact="0.3209"/>
          <dgm:constr type="t" for="ch" forName="Accent2" refType="h" fact="0.7087"/>
          <dgm:constr type="w" for="ch" forName="Accent2" refType="w" fact="0.0393"/>
          <dgm:constr type="h" for="ch" forName="Accent2" refType="h" fact="0.0451"/>
          <dgm:constr type="l" for="ch" forName="Accent3" refType="w" fact="0.6899"/>
          <dgm:constr type="t" for="ch" forName="Accent3" refType="h" fact="0.4178"/>
          <dgm:constr type="w" for="ch" forName="Accent3" refType="w" fact="0.0393"/>
          <dgm:constr type="h" for="ch" forName="Accent3" refType="h" fact="0.0451"/>
          <dgm:constr type="l" for="ch" forName="Accent9" refType="w" fact="0.6201"/>
          <dgm:constr type="t" for="ch" forName="Accent9" refType="h" fact="0.3417"/>
          <dgm:constr type="w" for="ch" forName="Accent9" refType="w" fact="0.0542"/>
          <dgm:constr type="h" for="ch" forName="Accent9" refType="h" fact="0.0623"/>
          <dgm:constr type="l" for="ch" forName="Child1" refType="w" fact="0.0186"/>
          <dgm:constr type="t" for="ch" forName="Child1" refType="h" fact="0.2917"/>
          <dgm:constr type="w" for="ch" forName="Child1" refType="w" fact="0.1982"/>
          <dgm:constr type="h" for="ch" forName="Child1" refType="h" fact="0.2275"/>
          <dgm:constr type="l" for="ch" forName="Child2" refType="w" fact="0.7086"/>
          <dgm:constr type="t" for="ch" forName="Child2" refType="h" fact="0.1847"/>
          <dgm:constr type="w" for="ch" forName="Child2" refType="w" fact="0.1982"/>
          <dgm:constr type="h" for="ch" forName="Child2" refType="h" fact="0.2275"/>
          <dgm:constr type="l" for="ch" forName="Child3" refType="w" fact="0.8018"/>
          <dgm:constr type="t" for="ch" forName="Child3" refType="h" fact="0.5778"/>
          <dgm:constr type="w" for="ch" forName="Child3" refType="w" fact="0.1982"/>
          <dgm:constr type="h" for="ch" forName="Child3" refType="h" fact="0.2275"/>
          <dgm:constr type="l" for="ch" forName="Accent12" refType="w" fact="0.7459"/>
          <dgm:constr type="t" for="ch" forName="Accent12" refType="h" fact="0.5699"/>
          <dgm:constr type="w" for="ch" forName="Accent12" refType="w" fact="0.0393"/>
          <dgm:constr type="h" for="ch" forName="Accent12" refType="h" fact="0.0451"/>
          <dgm:constr type="l" for="ch" forName="Accent4" refType="w" fact="0.5021"/>
          <dgm:constr type="t" for="ch" forName="Accent4" refType="h" fact="0.7567"/>
          <dgm:constr type="w" for="ch" forName="Accent4" refType="w" fact="0.0542"/>
          <dgm:constr type="h" for="ch" forName="Accent4" refType="h" fact="0.0623"/>
          <dgm:constr type="l" for="ch" forName="Accent10" refType="w" fact="0"/>
          <dgm:constr type="t" for="ch" forName="Accent10" refType="h" fact="0.7197"/>
          <dgm:constr type="w" for="ch" forName="Accent10" refType="w" fact="0.0393"/>
          <dgm:constr type="h" for="ch" forName="Accent10" refType="h" fact="0.0451"/>
          <dgm:constr type="l" for="ch" forName="Accent11" refType="w" fact="0.3916"/>
          <dgm:constr type="t" for="ch" forName="Accent11" refType="h" fact="0.6555"/>
          <dgm:constr type="w" for="ch" forName="Accent11" refType="w" fact="0.0393"/>
          <dgm:constr type="h" for="ch" forName="Accent11" refType="h" fact="0.0451"/>
          <dgm:constr type="l" for="ch" forName="Accent7" refType="w" fact="0.3944"/>
          <dgm:constr type="t" for="ch" forName="Accent7" refType="h" fact="0.2556"/>
          <dgm:constr type="w" for="ch" forName="Accent7" refType="w" fact="0.0542"/>
          <dgm:constr type="h" for="ch" forName="Accent7" refType="h" fact="0.0623"/>
          <dgm:constr type="l" for="ch" forName="Accent5" refType="w" fact="0.3319"/>
          <dgm:constr type="t" for="ch" forName="Accent5" refType="h" fact="0.2536"/>
          <dgm:constr type="w" for="ch" forName="Accent5" refType="w" fact="0.0393"/>
          <dgm:constr type="h" for="ch" forName="Accent5" refType="h" fact="0.0451"/>
          <dgm:constr type="l" for="ch" forName="Accent6" refType="w" fact="0.2082"/>
          <dgm:constr type="t" for="ch" forName="Accent6" refType="h" fact="0.5117"/>
          <dgm:constr type="w" for="ch" forName="Accent6" refType="w" fact="0.0393"/>
          <dgm:constr type="h" for="ch" forName="Accent6" refType="h" fact="0.0451"/>
          <dgm:constr type="l" for="ch" forName="Child5" refType="w" fact="0.4219"/>
          <dgm:constr type="t" for="ch" forName="Child5" refType="h" fact="0"/>
          <dgm:constr type="w" for="ch" forName="Child5" refType="w" fact="0.1982"/>
          <dgm:constr type="h" for="ch" forName="Child5" refType="h" fact="0.2275"/>
          <dgm:constr type="l" for="ch" forName="Child4" refType="w" fact="0.2329"/>
          <dgm:constr type="t" for="ch" forName="Child4" refType="h" fact="0.7725"/>
          <dgm:constr type="w" for="ch" forName="Child4" refType="w" fact="0.1982"/>
          <dgm:constr type="h" for="ch" forName="Child4" refType="h" fact="0.2275"/>
          <dgm:constr type="l" for="ch" forName="Accent15" refType="w" fact="0.1775"/>
          <dgm:constr type="t" for="ch" forName="Accent15" refType="h" fact="0.2466"/>
          <dgm:constr type="w" for="ch" forName="Accent15" refType="w" fact="0.0393"/>
          <dgm:constr type="h" for="ch" forName="Accent15" refType="h" fact="0.0451"/>
          <dgm:constr type="l" for="ch" forName="Accent16" refType="w" fact="0.6351"/>
          <dgm:constr type="t" for="ch" forName="Accent16" refType="h" fact="0.056"/>
          <dgm:constr type="w" for="ch" forName="Accent16" refType="w" fact="0.0393"/>
          <dgm:constr type="h" for="ch" forName="Accent16" refType="h" fact="0.0451"/>
          <dgm:constr type="l" for="ch" forName="Accent13" refType="w" fact="0.4099"/>
          <dgm:constr type="t" for="ch" forName="Accent13" refType="h" fact="0.7648"/>
          <dgm:constr type="w" for="ch" forName="Accent13" refType="w" fact="0.0393"/>
          <dgm:constr type="h" for="ch" forName="Accent13" refType="h" fact="0.0451"/>
        </dgm:constrLst>
      </dgm:else>
    </dgm:choose>
    <dgm:forEach name="wrapper" axis="self" ptType="parTrans">
      <dgm:forEach name="accentRepeat1" axis="self">
        <dgm:layoutNode name="AccentHold1" styleLbl="node1">
          <dgm:alg type="sp"/>
          <dgm:shape xmlns:r="http://schemas.openxmlformats.org/officeDocument/2006/relationships" type="ellipse" r:blip="">
            <dgm:adjLst/>
          </dgm:shape>
          <dgm:presOf/>
        </dgm:layoutNode>
      </dgm:forEach>
      <dgm:forEach name="accentRepeat2" axis="self">
        <dgm:layoutNode name="AccentHold2" styleLbl="node1">
          <dgm:alg type="sp"/>
          <dgm:shape xmlns:r="http://schemas.openxmlformats.org/officeDocument/2006/relationships" type="ellipse" r:blip="">
            <dgm:adjLst/>
          </dgm:shape>
          <dgm:presOf/>
        </dgm:layoutNode>
      </dgm:forEach>
      <dgm:forEach name="accentRepeat3" axis="self">
        <dgm:layoutNode name="AccentHold3" styleLbl="node1">
          <dgm:alg type="sp"/>
          <dgm:shape xmlns:r="http://schemas.openxmlformats.org/officeDocument/2006/relationships" type="ellipse" r:blip="">
            <dgm:adjLst/>
          </dgm:shape>
          <dgm:presOf/>
        </dgm:layoutNode>
      </dgm:forEach>
    </dgm:forEach>
    <dgm:forEach name="Name8" axis="ch" ptType="node" cnt="1">
      <dgm:layoutNode name="Parent" styleLbl="node0">
        <dgm:varLst>
          <dgm:chMax val="5"/>
          <dgm:chPref val="5"/>
        </dgm:varLst>
        <dgm:alg type="tx"/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choose name="Name9">
        <dgm:if name="Name10" axis="ch" ptType="node" func="cnt" op="lte" val="4">
          <dgm:layoutNode name="Accent1" styleLbl="node1">
            <dgm:alg type="sp"/>
            <dgm:shape xmlns:r="http://schemas.openxmlformats.org/officeDocument/2006/relationships" type="ellipse" r:blip="">
              <dgm:adjLst/>
            </dgm:shape>
            <dgm:presOf/>
            <dgm:constrLst/>
          </dgm:layoutNode>
        </dgm:if>
        <dgm:else name="Name11"/>
      </dgm:choose>
      <dgm:layoutNode name="Accent2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3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4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5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  <dgm:layoutNode name="Accent6" styleLbl="node1">
        <dgm:alg type="sp"/>
        <dgm:shape xmlns:r="http://schemas.openxmlformats.org/officeDocument/2006/relationships" type="ellipse" r:blip="">
          <dgm:adjLst/>
        </dgm:shape>
        <dgm:presOf/>
        <dgm:constrLst/>
      </dgm:layoutNode>
    </dgm:forEach>
    <dgm:forEach name="Name12" axis="ch ch" ptType="node node" st="1 1" cnt="1 1">
      <dgm:layoutNode name="Child1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7">
        <dgm:alg type="sp"/>
        <dgm:shape xmlns:r="http://schemas.openxmlformats.org/officeDocument/2006/relationships" r:blip="">
          <dgm:adjLst/>
        </dgm:shape>
        <dgm:presOf/>
        <dgm:constrLst/>
        <dgm:forEach name="Name13" ref="accentRepeat1"/>
      </dgm:layoutNode>
      <dgm:layoutNode name="Accent8">
        <dgm:alg type="sp"/>
        <dgm:shape xmlns:r="http://schemas.openxmlformats.org/officeDocument/2006/relationships" r:blip="">
          <dgm:adjLst/>
        </dgm:shape>
        <dgm:presOf/>
        <dgm:constrLst/>
        <dgm:forEach name="Name14" ref="accentRepeat2"/>
      </dgm:layoutNode>
    </dgm:forEach>
    <dgm:forEach name="Name15" axis="ch ch" ptType="node node" st="1 2" cnt="1 1">
      <dgm:layoutNode name="Child2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9">
        <dgm:alg type="sp"/>
        <dgm:shape xmlns:r="http://schemas.openxmlformats.org/officeDocument/2006/relationships" r:blip="">
          <dgm:adjLst/>
        </dgm:shape>
        <dgm:presOf/>
        <dgm:constrLst/>
        <dgm:forEach name="Name16" ref="accentRepeat1"/>
      </dgm:layoutNode>
      <dgm:layoutNode name="Accent10">
        <dgm:alg type="sp"/>
        <dgm:shape xmlns:r="http://schemas.openxmlformats.org/officeDocument/2006/relationships" r:blip="">
          <dgm:adjLst/>
        </dgm:shape>
        <dgm:presOf/>
        <dgm:constrLst/>
        <dgm:forEach name="Name17" ref="accentRepeat2"/>
      </dgm:layoutNode>
      <dgm:layoutNode name="Accent11">
        <dgm:alg type="sp"/>
        <dgm:shape xmlns:r="http://schemas.openxmlformats.org/officeDocument/2006/relationships" r:blip="">
          <dgm:adjLst/>
        </dgm:shape>
        <dgm:presOf/>
        <dgm:constrLst/>
        <dgm:forEach name="Name18" ref="accentRepeat3"/>
      </dgm:layoutNode>
    </dgm:forEach>
    <dgm:forEach name="Name19" axis="ch ch" ptType="node node" st="1 3" cnt="1 1">
      <dgm:layoutNode name="Child3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12">
        <dgm:alg type="sp"/>
        <dgm:shape xmlns:r="http://schemas.openxmlformats.org/officeDocument/2006/relationships" r:blip="">
          <dgm:adjLst/>
        </dgm:shape>
        <dgm:presOf/>
        <dgm:constrLst/>
        <dgm:forEach name="Name20" ref="accentRepeat1"/>
      </dgm:layoutNode>
    </dgm:forEach>
    <dgm:forEach name="Name21" axis="ch ch" ptType="node node" st="1 4" cnt="1 1">
      <dgm:layoutNode name="Child4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13">
        <dgm:alg type="sp"/>
        <dgm:shape xmlns:r="http://schemas.openxmlformats.org/officeDocument/2006/relationships" r:blip="">
          <dgm:adjLst/>
        </dgm:shape>
        <dgm:presOf/>
        <dgm:constrLst/>
        <dgm:forEach name="Name22" ref="accentRepeat1"/>
      </dgm:layoutNode>
    </dgm:forEach>
    <dgm:forEach name="Name23" axis="ch ch" ptType="node node" st="1 5" cnt="1 1">
      <dgm:layoutNode name="Child5" styleLbl="node1">
        <dgm:varLst>
          <dgm:chMax val="0"/>
          <dgm:chPref val="0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ellipse" r:blip="">
          <dgm:adjLst/>
        </dgm:shape>
        <dgm:presOf axis="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Accent15">
        <dgm:alg type="sp"/>
        <dgm:shape xmlns:r="http://schemas.openxmlformats.org/officeDocument/2006/relationships" r:blip="">
          <dgm:adjLst/>
        </dgm:shape>
        <dgm:presOf/>
        <dgm:constrLst/>
        <dgm:forEach name="Name24" ref="accentRepeat2"/>
      </dgm:layoutNode>
      <dgm:layoutNode name="Accent16">
        <dgm:alg type="sp"/>
        <dgm:shape xmlns:r="http://schemas.openxmlformats.org/officeDocument/2006/relationships" r:blip="">
          <dgm:adjLst/>
        </dgm:shape>
        <dgm:presOf/>
        <dgm:constrLst/>
        <dgm:forEach name="Name25" ref="accentRepeat3"/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equation1">
  <dgm:title val=""/>
  <dgm:desc val=""/>
  <dgm:catLst>
    <dgm:cat type="relationship" pri="17000"/>
    <dgm:cat type="process" pri="2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Flow">
    <dgm:varLst>
      <dgm:dir/>
      <dgm:resizeHandles val="exact"/>
    </dgm:varLst>
    <dgm:choose name="Name0">
      <dgm:if name="Name1" func="var" arg="dir" op="equ" val="norm">
        <dgm:alg type="lin">
          <dgm:param type="fallback" val="2D"/>
        </dgm:alg>
      </dgm:if>
      <dgm:else name="Name2">
        <dgm:alg type="lin">
          <dgm:param type="linDir" val="fromR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fact="0.58"/>
      <dgm:constr type="primFontSz" for="ch" ptType="node" op="equ" val="65"/>
      <dgm:constr type="primFontSz" for="ch" ptType="sibTrans" op="equ" val="55"/>
      <dgm:constr type="primFontSz" for="ch" ptType="sibTrans" refType="primFontSz" refFor="ch" refPtType="node" op="lte" fact="0.8"/>
      <dgm:constr type="w" for="ch" forName="spacerL" refType="w" refFor="ch" refPtType="sibTrans" fact="0.14"/>
      <dgm:constr type="w" for="ch" forName="spacerR" refType="w" refFor="ch" refPtType="sibTrans" fact="0.14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pacerL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ibTrans">
          <dgm:alg type="tx"/>
          <dgm:choose name="Name3">
            <dgm:if name="Name4" axis="followSib" ptType="sibTrans" func="cnt" op="equ" val="0">
              <dgm:shape xmlns:r="http://schemas.openxmlformats.org/officeDocument/2006/relationships" type="mathEqual" r:blip="">
                <dgm:adjLst/>
              </dgm:shape>
            </dgm:if>
            <dgm:else name="Name5">
              <dgm:shape xmlns:r="http://schemas.openxmlformats.org/officeDocument/2006/relationships" type="mathPlus" r:blip="">
                <dgm:adjLst/>
              </dgm:shape>
            </dgm:else>
          </dgm:choose>
          <dgm:presOf axis="self"/>
          <dgm:constrLst>
            <dgm:constr type="h" refType="w"/>
            <dgm:constr type="lMarg"/>
            <dgm:constr type="rMarg"/>
            <dgm:constr type="tMarg"/>
            <dgm:constr type="bMarg"/>
          </dgm:constrLst>
          <dgm:ruleLst>
            <dgm:rule type="primFontSz" val="5" fact="NaN" max="NaN"/>
          </dgm:ruleLst>
        </dgm:layoutNode>
        <dgm:layoutNode name="spacerR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diagrams.loki3.com/BracketList">
  <dgm:title val="Vertical Bracket List"/>
  <dgm:desc val="Use to show grouped blocks of information.  Works well with large amounts of Level 2 text."/>
  <dgm:catLst>
    <dgm:cat type="list" pri="4110"/>
    <dgm:cat type="officeonline" pri="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3" srcId="0" destId="1" srcOrd="0" destOrd="0"/>
        <dgm:cxn modelId="4" srcId="1" destId="11" srcOrd="0" destOrd="0"/>
        <dgm:cxn modelId="5" srcId="0" destId="2" srcOrd="0" destOrd="0"/>
        <dgm:cxn modelId="6" srcId="2" destId="21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V" refType="primFontSz" refFor="des" refForName="parTx" fact="0.1"/>
      <dgm:constr type="primFontSz" for="des" forName="parTx" val="65"/>
      <dgm:constr type="primFontSz" for="des" forName="desTx" refType="primFontSz" refFor="des" refForName="parTx"/>
      <dgm:constr type="h" for="des" forName="parTx" refType="primFontSz" refFor="des" refForName="parTx" fact="0.55"/>
      <dgm:constr type="h" for="des" forName="bracket" refType="primFontSz" refFor="des" refForName="parTx" fact="0.55"/>
      <dgm:constr type="h" for="des" forName="desTx" refType="primFontSz" refFor="des" refForName="parTx" fact="0.55"/>
    </dgm:constrLst>
    <dgm:ruleLst>
      <dgm:rule type="primFontSz" for="des" forName="parTx" val="5" fact="NaN" max="NaN"/>
    </dgm:ruleLst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Tx" refType="w" fact="0.25"/>
          <dgm:constr type="w" for="ch" forName="bracket" refType="w" fact="0.05"/>
          <dgm:constr type="w" for="ch" forName="spH" refType="w" fact="0.02"/>
          <dgm:constr type="w" for="ch" forName="desTx" refType="w" fact="0.68"/>
          <dgm:constr type="h" for="ch" forName="bracket" refType="h" refFor="ch" refForName="desTx" op="gte"/>
          <dgm:constr type="h" for="ch" forName="bracket" refType="h" refFor="ch" refForName="parTx" op="gte"/>
          <dgm:constr type="h" for="ch" forName="desTx" refType="h" refFor="ch" refForName="parTx" op="gte"/>
        </dgm:constrLst>
        <dgm:ruleLst/>
        <dgm:layoutNode name="parTx" styleLbl="revTx">
          <dgm:varLst>
            <dgm:chMax val="1"/>
            <dgm:bulletEnabled val="1"/>
          </dgm:varLst>
          <dgm:choose name="Name8">
            <dgm:if name="Name9" func="var" arg="dir" op="equ" val="norm">
              <dgm:alg type="tx">
                <dgm:param type="parTxLTRAlign" val="r"/>
              </dgm:alg>
            </dgm:if>
            <dgm:else name="Name10">
              <dgm:alg type="tx">
                <dgm:param type="parTxLTRAlign" val="l"/>
              </dgm:alg>
            </dgm:else>
          </dgm:choose>
          <dgm:shape xmlns:r="http://schemas.openxmlformats.org/officeDocument/2006/relationships" type="rect" r:blip="">
            <dgm:adjLst/>
          </dgm:shape>
          <dgm:presOf axis="self" ptType="node"/>
          <dgm:constrLst>
            <dgm:constr type="tMarg" refType="primFontSz" fact="0.2"/>
            <dgm:constr type="bMarg" refType="primFontSz" fact="0.2"/>
          </dgm:constrLst>
          <dgm:ruleLst>
            <dgm:rule type="h" val="INF" fact="NaN" max="NaN"/>
          </dgm:ruleLst>
        </dgm:layoutNode>
        <dgm:layoutNode name="bracket" styleLbl="parChTrans1D1">
          <dgm:alg type="sp"/>
          <dgm:choose name="Name11">
            <dgm:if name="Name12" func="var" arg="dir" op="equ" val="norm">
              <dgm:shape xmlns:r="http://schemas.openxmlformats.org/officeDocument/2006/relationships" type="leftBrace" r:blip="">
                <dgm:adjLst>
                  <dgm:adj idx="1" val="0.35"/>
                </dgm:adjLst>
              </dgm:shape>
            </dgm:if>
            <dgm:else name="Name13">
              <dgm:shape xmlns:r="http://schemas.openxmlformats.org/officeDocument/2006/relationships" rot="180" type="leftBrace" r:blip="">
                <dgm:adjLst>
                  <dgm:adj idx="1" val="0.35"/>
                </dgm:adjLst>
              </dgm:shape>
            </dgm:else>
          </dgm:choose>
          <dgm:presOf/>
        </dgm:layoutNode>
        <dgm:layoutNode name="spH">
          <dgm:alg type="sp"/>
        </dgm:layoutNode>
        <dgm:choose name="Name14">
          <dgm:if name="Name15" axis="ch" ptType="node" func="cnt" op="gte" val="1">
            <dgm:layoutNode name="desTx" styleLbl="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secFontSz" refType="primFontSz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h" val="INF" fact="NaN" max="NaN"/>
              </dgm:ruleLst>
            </dgm:layoutNode>
          </dgm:if>
          <dgm:else name="Name16"/>
        </dgm:choose>
      </dgm:layoutNode>
      <dgm:forEach name="Name17" axis="followSib" ptType="sibTrans" cnt="1">
        <dgm:layoutNode name="spV">
          <dgm:alg type="sp"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radial3">
  <dgm:title val=""/>
  <dgm:desc val=""/>
  <dgm:catLst>
    <dgm:cat type="relationship" pri="31000"/>
    <dgm:cat type="cycle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/>
    <dgm:ruleLst/>
    <dgm:layoutNode name="radial">
      <dgm:varLst>
        <dgm:animLvl val="ctr"/>
      </dgm:varLst>
      <dgm:choose name="Name0">
        <dgm:if name="Name1" func="var" arg="dir" op="equ" val="norm">
          <dgm:choose name="Name2">
            <dgm:if name="Name3" axis="ch ch" ptType="node node" st="1 1" cnt="1 0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else name="Name4">
              <dgm:alg type="cycle">
                <dgm:param type="stAng" val="0"/>
                <dgm:param type="spanAng" val="360"/>
                <dgm:param type="ctrShpMap" val="fNode"/>
              </dgm:alg>
            </dgm:else>
          </dgm:choose>
        </dgm:if>
        <dgm:else name="Name5">
          <dgm:alg type="cycle">
            <dgm:param type="stAng" val="0"/>
            <dgm:param type="spanAng" val="-360"/>
            <dgm:param type="ctrShpMap" val="fNode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enterShape" refType="w"/>
        <dgm:constr type="h" for="ch" forName="centerShape" refType="h"/>
        <dgm:constr type="w" for="ch" forName="node" refType="w" fact="0.5"/>
        <dgm:constr type="h" for="ch" forName="node" refType="h" fact="0.5"/>
        <dgm:constr type="sp" refType="w" refFor="ch" refForName="node" fact="-0.2"/>
        <dgm:constr type="sibSp" refType="w" refFor="ch" refForName="node" fact="-0.2"/>
        <dgm:constr type="primFontSz" for="ch" forName="centerShape" val="65"/>
        <dgm:constr type="primFontSz" for="des" forName="node" val="65"/>
        <dgm:constr type="primFontSz" for="ch" forName="node" refType="primFontSz" refFor="ch" refForName="centerShape" op="lte"/>
      </dgm:constrLst>
      <dgm:ruleLst/>
      <dgm:forEach name="Name6" axis="ch" ptType="node" cnt="1">
        <dgm:layoutNode name="centerShape" styleLbl="vennNode1"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7" axis="ch" ptType="node">
          <dgm:layoutNode name="node" styleLbl="venn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</dgm:forEach>
    </dgm:layoutNode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diagrams.loki3.com/BracketList">
  <dgm:title val="Vertical Bracket List"/>
  <dgm:desc val="Use to show grouped blocks of information.  Works well with large amounts of Level 2 text."/>
  <dgm:catLst>
    <dgm:cat type="list" pri="4110"/>
    <dgm:cat type="officeonline" pri="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3" srcId="0" destId="1" srcOrd="0" destOrd="0"/>
        <dgm:cxn modelId="4" srcId="1" destId="11" srcOrd="0" destOrd="0"/>
        <dgm:cxn modelId="5" srcId="0" destId="2" srcOrd="0" destOrd="0"/>
        <dgm:cxn modelId="6" srcId="2" destId="21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V" refType="primFontSz" refFor="des" refForName="parTx" fact="0.1"/>
      <dgm:constr type="primFontSz" for="des" forName="parTx" val="65"/>
      <dgm:constr type="primFontSz" for="des" forName="desTx" refType="primFontSz" refFor="des" refForName="parTx"/>
      <dgm:constr type="h" for="des" forName="parTx" refType="primFontSz" refFor="des" refForName="parTx" fact="0.55"/>
      <dgm:constr type="h" for="des" forName="bracket" refType="primFontSz" refFor="des" refForName="parTx" fact="0.55"/>
      <dgm:constr type="h" for="des" forName="desTx" refType="primFontSz" refFor="des" refForName="parTx" fact="0.55"/>
    </dgm:constrLst>
    <dgm:ruleLst>
      <dgm:rule type="primFontSz" for="des" forName="parTx" val="5" fact="NaN" max="NaN"/>
    </dgm:ruleLst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Tx" refType="w" fact="0.25"/>
          <dgm:constr type="w" for="ch" forName="bracket" refType="w" fact="0.05"/>
          <dgm:constr type="w" for="ch" forName="spH" refType="w" fact="0.02"/>
          <dgm:constr type="w" for="ch" forName="desTx" refType="w" fact="0.68"/>
          <dgm:constr type="h" for="ch" forName="bracket" refType="h" refFor="ch" refForName="desTx" op="gte"/>
          <dgm:constr type="h" for="ch" forName="bracket" refType="h" refFor="ch" refForName="parTx" op="gte"/>
          <dgm:constr type="h" for="ch" forName="desTx" refType="h" refFor="ch" refForName="parTx" op="gte"/>
        </dgm:constrLst>
        <dgm:ruleLst/>
        <dgm:layoutNode name="parTx" styleLbl="revTx">
          <dgm:varLst>
            <dgm:chMax val="1"/>
            <dgm:bulletEnabled val="1"/>
          </dgm:varLst>
          <dgm:choose name="Name8">
            <dgm:if name="Name9" func="var" arg="dir" op="equ" val="norm">
              <dgm:alg type="tx">
                <dgm:param type="parTxLTRAlign" val="r"/>
              </dgm:alg>
            </dgm:if>
            <dgm:else name="Name10">
              <dgm:alg type="tx">
                <dgm:param type="parTxLTRAlign" val="l"/>
              </dgm:alg>
            </dgm:else>
          </dgm:choose>
          <dgm:shape xmlns:r="http://schemas.openxmlformats.org/officeDocument/2006/relationships" type="rect" r:blip="">
            <dgm:adjLst/>
          </dgm:shape>
          <dgm:presOf axis="self" ptType="node"/>
          <dgm:constrLst>
            <dgm:constr type="tMarg" refType="primFontSz" fact="0.2"/>
            <dgm:constr type="bMarg" refType="primFontSz" fact="0.2"/>
          </dgm:constrLst>
          <dgm:ruleLst>
            <dgm:rule type="h" val="INF" fact="NaN" max="NaN"/>
          </dgm:ruleLst>
        </dgm:layoutNode>
        <dgm:layoutNode name="bracket" styleLbl="parChTrans1D1">
          <dgm:alg type="sp"/>
          <dgm:choose name="Name11">
            <dgm:if name="Name12" func="var" arg="dir" op="equ" val="norm">
              <dgm:shape xmlns:r="http://schemas.openxmlformats.org/officeDocument/2006/relationships" type="leftBrace" r:blip="">
                <dgm:adjLst>
                  <dgm:adj idx="1" val="0.35"/>
                </dgm:adjLst>
              </dgm:shape>
            </dgm:if>
            <dgm:else name="Name13">
              <dgm:shape xmlns:r="http://schemas.openxmlformats.org/officeDocument/2006/relationships" rot="180" type="leftBrace" r:blip="">
                <dgm:adjLst>
                  <dgm:adj idx="1" val="0.35"/>
                </dgm:adjLst>
              </dgm:shape>
            </dgm:else>
          </dgm:choose>
          <dgm:presOf/>
        </dgm:layoutNode>
        <dgm:layoutNode name="spH">
          <dgm:alg type="sp"/>
        </dgm:layoutNode>
        <dgm:choose name="Name14">
          <dgm:if name="Name15" axis="ch" ptType="node" func="cnt" op="gte" val="1">
            <dgm:layoutNode name="desTx" styleLbl="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secFontSz" refType="primFontSz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h" val="INF" fact="NaN" max="NaN"/>
              </dgm:ruleLst>
            </dgm:layoutNode>
          </dgm:if>
          <dgm:else name="Name16"/>
        </dgm:choose>
      </dgm:layoutNode>
      <dgm:forEach name="Name17" axis="followSib" ptType="sibTrans" cnt="1">
        <dgm:layoutNode name="spV">
          <dgm:alg type="sp"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0.85</cdr:x>
      <cdr:y>0.2165</cdr:y>
    </cdr:from>
    <cdr:to>
      <cdr:x>1</cdr:x>
      <cdr:y>0.4415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5280248" y="879872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1100" dirty="0"/>
        </a:p>
      </cdr:txBody>
    </cdr:sp>
  </cdr:relSizeAnchor>
  <cdr:relSizeAnchor xmlns:cdr="http://schemas.openxmlformats.org/drawingml/2006/chartDrawing">
    <cdr:from>
      <cdr:x>0.80712</cdr:x>
      <cdr:y>0.2165</cdr:y>
    </cdr:from>
    <cdr:to>
      <cdr:x>0.95712</cdr:x>
      <cdr:y>0.4415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4920208" y="879872"/>
          <a:ext cx="914400" cy="9144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endParaRPr lang="en-US" sz="1100" dirty="0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F200638-5DF4-4430-A5FC-8138B5BDD0B3}" type="datetimeFigureOut">
              <a:rPr lang="en-US" smtClean="0"/>
              <a:pPr/>
              <a:t>10/15/2020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0CEC979-1A5F-46ED-8288-2BF6E691AD6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089082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43283B-6AD6-429E-9A6B-CD6015251173}" type="datetimeFigureOut">
              <a:rPr lang="en-US" smtClean="0"/>
              <a:pPr/>
              <a:t>10/15/2020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01700" y="739775"/>
            <a:ext cx="493236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15373" y="9371285"/>
            <a:ext cx="2918831" cy="49331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0DD3E29-5E3C-4E2A-B6D2-72A9CD53ABC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777055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DD3E29-5E3C-4E2A-B6D2-72A9CD53ABC5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78887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DD3E29-5E3C-4E2A-B6D2-72A9CD53ABC5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509672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DD3E29-5E3C-4E2A-B6D2-72A9CD53ABC5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936360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0DD3E29-5E3C-4E2A-B6D2-72A9CD53ABC5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77668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487EF8-07F1-4132-9D28-E3E3FCCC23B1}" type="datetime1">
              <a:rPr lang="en-US" smtClean="0"/>
              <a:t>10/15/2020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521666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049EEE-4F84-4052-B363-C737F6A14016}" type="datetime1">
              <a:rPr lang="en-US" smtClean="0"/>
              <a:t>10/15/2020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85877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20370-F757-4CDD-B7F0-D08A120BC05A}" type="datetime1">
              <a:rPr lang="en-US" smtClean="0"/>
              <a:t>10/15/2020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604853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496EC-4D37-4B83-A4A3-1B59CDA3ECBF}" type="datetime1">
              <a:rPr lang="en-US" smtClean="0"/>
              <a:t>10/15/2020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05404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078895-3498-4D33-B7FC-B54F27028AE1}" type="datetime1">
              <a:rPr lang="en-US" smtClean="0"/>
              <a:t>10/15/2020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31744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2E79DB-ED39-4329-92C5-F5019745971C}" type="datetime1">
              <a:rPr lang="en-US" smtClean="0"/>
              <a:t>10/15/2020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5588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83F819-929A-4FD7-A544-D4CCA8B66912}" type="datetime1">
              <a:rPr lang="en-US" smtClean="0"/>
              <a:t>10/15/2020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0745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D64A61-12DB-4731-919F-1A852C2C9915}" type="datetime1">
              <a:rPr lang="en-US" smtClean="0"/>
              <a:t>10/15/2020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25485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BF04FF-B6FF-4841-86BA-8CA90B73CA57}" type="datetime1">
              <a:rPr lang="en-US" smtClean="0"/>
              <a:t>10/15/2020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94893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1211A5-A3A8-4BB4-99CF-D7D00093951F}" type="datetime1">
              <a:rPr lang="en-US" smtClean="0"/>
              <a:t>10/15/2020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34341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6A6CDD-F840-42B5-8D8B-324DC27B5908}" type="datetime1">
              <a:rPr lang="en-US" smtClean="0"/>
              <a:t>10/15/2020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29438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FAEFDB-907E-4C9B-961F-C8E7D4ED2114}" type="datetime1">
              <a:rPr lang="en-US" smtClean="0"/>
              <a:t>10/15/2020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1426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177A51-6661-464F-AF3F-5F9E5897B61D}" type="datetime1">
              <a:rPr lang="en-US" smtClean="0"/>
              <a:t>10/15/2020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FB0A07-249F-4345-993B-6AB4700608B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0816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711" r:id="rId2"/>
    <p:sldLayoutId id="2147483712" r:id="rId3"/>
    <p:sldLayoutId id="2147483713" r:id="rId4"/>
    <p:sldLayoutId id="2147483714" r:id="rId5"/>
    <p:sldLayoutId id="2147483715" r:id="rId6"/>
    <p:sldLayoutId id="2147483716" r:id="rId7"/>
    <p:sldLayoutId id="2147483717" r:id="rId8"/>
    <p:sldLayoutId id="2147483718" r:id="rId9"/>
    <p:sldLayoutId id="2147483719" r:id="rId10"/>
    <p:sldLayoutId id="2147483720" r:id="rId11"/>
    <p:sldLayoutId id="2147483721" r:id="rId1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notesSlide" Target="../notesSlides/notesSlide1.xml"/><Relationship Id="rId7" Type="http://schemas.openxmlformats.org/officeDocument/2006/relationships/image" Target="../media/image5.jpeg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.xml"/><Relationship Id="rId6" Type="http://schemas.openxmlformats.org/officeDocument/2006/relationships/image" Target="../media/image4.jpeg"/><Relationship Id="rId5" Type="http://schemas.openxmlformats.org/officeDocument/2006/relationships/image" Target="../media/image3.jpeg"/><Relationship Id="rId4" Type="http://schemas.openxmlformats.org/officeDocument/2006/relationships/image" Target="../media/image2.jpeg"/><Relationship Id="rId9" Type="http://schemas.openxmlformats.org/officeDocument/2006/relationships/image" Target="../media/image7.jpe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goniskabanja.org.rs/" TargetMode="Externa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hyperlink" Target="http://openclipart.org/detail/171507/money-pot-by-gnokii-171507" TargetMode="External"/><Relationship Id="rId3" Type="http://schemas.openxmlformats.org/officeDocument/2006/relationships/diagramLayout" Target="../diagrams/layout4.xml"/><Relationship Id="rId7" Type="http://schemas.openxmlformats.org/officeDocument/2006/relationships/image" Target="../media/image8.png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r-Cyrl-RS" b="1" dirty="0" smtClean="0"/>
              <a:t>ГРАДСКА ОПШТИНА</a:t>
            </a:r>
            <a:r>
              <a:rPr lang="en-US" b="1" dirty="0" smtClean="0"/>
              <a:t> </a:t>
            </a:r>
            <a:r>
              <a:rPr lang="sr-Cyrl-RS" b="1" dirty="0" smtClean="0"/>
              <a:t>НИШКА БАЊА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97792"/>
            <a:ext cx="6400800" cy="1600200"/>
          </a:xfrm>
        </p:spPr>
        <p:txBody>
          <a:bodyPr/>
          <a:lstStyle/>
          <a:p>
            <a:r>
              <a:rPr lang="sr-Cyrl-RS" dirty="0">
                <a:solidFill>
                  <a:schemeClr val="accent1">
                    <a:lumMod val="75000"/>
                  </a:schemeClr>
                </a:solidFill>
              </a:rPr>
              <a:t>ГРАЂАНСКИ ВОДИЧ КРОЗ ОДЛУКУ О БУЏЕТУ за </a:t>
            </a:r>
            <a:r>
              <a:rPr lang="sr-Cyrl-RS" dirty="0" smtClean="0">
                <a:solidFill>
                  <a:schemeClr val="accent1">
                    <a:lumMod val="75000"/>
                  </a:schemeClr>
                </a:solidFill>
              </a:rPr>
              <a:t>202</a:t>
            </a:r>
            <a:r>
              <a:rPr lang="sr-Latn-RS" dirty="0" smtClean="0">
                <a:solidFill>
                  <a:schemeClr val="accent1">
                    <a:lumMod val="75000"/>
                  </a:schemeClr>
                </a:solidFill>
              </a:rPr>
              <a:t>1</a:t>
            </a:r>
            <a:r>
              <a:rPr lang="sr-Cyrl-RS" dirty="0" smtClean="0">
                <a:solidFill>
                  <a:schemeClr val="accent1">
                    <a:lumMod val="75000"/>
                  </a:schemeClr>
                </a:solidFill>
              </a:rPr>
              <a:t>. </a:t>
            </a:r>
            <a:r>
              <a:rPr lang="sr-Cyrl-RS" dirty="0">
                <a:solidFill>
                  <a:schemeClr val="accent1">
                    <a:lumMod val="75000"/>
                  </a:schemeClr>
                </a:solidFill>
              </a:rPr>
              <a:t>годину</a:t>
            </a:r>
            <a:endParaRPr lang="en-US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/>
          </a:p>
        </p:txBody>
      </p:sp>
      <p:pic>
        <p:nvPicPr>
          <p:cNvPr id="3075" name="Picture 3" descr="LOGO niska banja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332656"/>
            <a:ext cx="2057400" cy="1647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642155704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E180D4A7-C9FB-4DFB-919C-405C955672EB}">
      <p14:showEvtLst xmlns:p14="http://schemas.microsoft.com/office/powerpoint/2010/main">
        <p14:playEvt time="0" objId="11"/>
        <p14:stopEvt time="6233" objId="11"/>
      </p14:showEvtLst>
    </p:ext>
  </p:extLs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19919"/>
          </a:xfrm>
        </p:spPr>
        <p:txBody>
          <a:bodyPr>
            <a:normAutofit fontScale="90000"/>
          </a:bodyPr>
          <a:lstStyle/>
          <a:p>
            <a:r>
              <a:rPr lang="sr-Cyrl-RS" dirty="0"/>
              <a:t>Шта су приходи и примања буџета?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1626304"/>
              </p:ext>
            </p:extLst>
          </p:nvPr>
        </p:nvGraphicFramePr>
        <p:xfrm>
          <a:off x="457200" y="1124744"/>
          <a:ext cx="8507288" cy="559673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7873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0105" y="247867"/>
            <a:ext cx="8229600" cy="778098"/>
          </a:xfrm>
        </p:spPr>
        <p:txBody>
          <a:bodyPr>
            <a:normAutofit fontScale="90000"/>
          </a:bodyPr>
          <a:lstStyle/>
          <a:p>
            <a:r>
              <a:rPr lang="sr-Cyrl-RS" sz="3000" b="1" dirty="0"/>
              <a:t>Структура планираних прихода и примања за </a:t>
            </a:r>
            <a:r>
              <a:rPr lang="sr-Cyrl-RS" sz="3000" b="1" dirty="0" smtClean="0"/>
              <a:t>20</a:t>
            </a:r>
            <a:r>
              <a:rPr lang="sr-Latn-RS" sz="3000" b="1" dirty="0" smtClean="0"/>
              <a:t>2</a:t>
            </a:r>
            <a:r>
              <a:rPr lang="sr-Cyrl-RS" sz="3000" b="1" dirty="0" smtClean="0"/>
              <a:t>1. </a:t>
            </a:r>
            <a:r>
              <a:rPr lang="sr-Cyrl-RS" sz="3000" b="1" dirty="0"/>
              <a:t>годину</a:t>
            </a:r>
            <a:endParaRPr lang="en-US" sz="3000" b="1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/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3140459681"/>
              </p:ext>
            </p:extLst>
          </p:nvPr>
        </p:nvGraphicFramePr>
        <p:xfrm>
          <a:off x="1241013" y="1417638"/>
          <a:ext cx="6661974" cy="480344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Cyrl-RS" sz="2900" b="1" dirty="0">
                <a:latin typeface="+mn-lt"/>
              </a:rPr>
              <a:t>Структура планираних прихода и примања за 20</a:t>
            </a:r>
            <a:r>
              <a:rPr lang="sr-Latn-RS" sz="2900" b="1" dirty="0" smtClean="0">
                <a:latin typeface="+mn-lt"/>
              </a:rPr>
              <a:t>2</a:t>
            </a:r>
            <a:r>
              <a:rPr lang="sr-Cyrl-RS" sz="2900" b="1" dirty="0" smtClean="0">
                <a:latin typeface="+mn-lt"/>
              </a:rPr>
              <a:t>1. </a:t>
            </a:r>
            <a:r>
              <a:rPr lang="sr-Cyrl-RS" sz="2900" b="1" dirty="0">
                <a:latin typeface="+mn-lt"/>
              </a:rPr>
              <a:t>годину</a:t>
            </a:r>
            <a:endParaRPr lang="en-US" sz="2900" dirty="0">
              <a:latin typeface="+mn-lt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12</a:t>
            </a:fld>
            <a:endParaRPr lang="en-US"/>
          </a:p>
        </p:txBody>
      </p:sp>
      <p:graphicFrame>
        <p:nvGraphicFramePr>
          <p:cNvPr id="4" name="Chart 3"/>
          <p:cNvGraphicFramePr/>
          <p:nvPr>
            <p:extLst>
              <p:ext uri="{D42A27DB-BD31-4B8C-83A1-F6EECF244321}">
                <p14:modId xmlns:p14="http://schemas.microsoft.com/office/powerpoint/2010/main" val="2900475281"/>
              </p:ext>
            </p:extLst>
          </p:nvPr>
        </p:nvGraphicFramePr>
        <p:xfrm>
          <a:off x="1524000" y="1397000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506637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>
            <a:extLst>
              <a:ext uri="{FF2B5EF4-FFF2-40B4-BE49-F238E27FC236}">
                <a16:creationId xmlns="" xmlns:a16="http://schemas.microsoft.com/office/drawing/2014/main" id="{087E60ED-409A-4469-8A69-9AF5DEC571B7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251520" y="274638"/>
            <a:ext cx="7978080" cy="1143000"/>
          </a:xfrm>
        </p:spPr>
        <p:txBody>
          <a:bodyPr>
            <a:normAutofit fontScale="90000"/>
          </a:bodyPr>
          <a:lstStyle/>
          <a:p>
            <a:r>
              <a:rPr lang="sr-Cyrl-RS" dirty="0"/>
              <a:t>Шта се променило у односу на </a:t>
            </a:r>
            <a:r>
              <a:rPr lang="sr-Cyrl-RS" dirty="0" smtClean="0"/>
              <a:t>2020. </a:t>
            </a:r>
            <a:r>
              <a:rPr lang="sr-Cyrl-RS" dirty="0"/>
              <a:t>годину?</a:t>
            </a:r>
            <a:endParaRPr lang="en-US" dirty="0"/>
          </a:p>
        </p:txBody>
      </p:sp>
      <p:sp>
        <p:nvSpPr>
          <p:cNvPr id="13315" name="Rectangle 3">
            <a:extLst>
              <a:ext uri="{FF2B5EF4-FFF2-40B4-BE49-F238E27FC236}">
                <a16:creationId xmlns="" xmlns:a16="http://schemas.microsoft.com/office/drawing/2014/main" id="{0E797032-4144-4533-8624-B69EB7AFB8A8}"/>
              </a:ext>
            </a:extLst>
          </p:cNvPr>
          <p:cNvSpPr>
            <a:spLocks noGrp="1" noChangeArrowheads="1"/>
          </p:cNvSpPr>
          <p:nvPr>
            <p:ph sz="half" idx="4294967295"/>
          </p:nvPr>
        </p:nvSpPr>
        <p:spPr>
          <a:xfrm>
            <a:off x="306444" y="1510506"/>
            <a:ext cx="8229600" cy="1130300"/>
          </a:xfrm>
        </p:spPr>
        <p:txBody>
          <a:bodyPr>
            <a:normAutofit fontScale="85000" lnSpcReduction="20000"/>
          </a:bodyPr>
          <a:lstStyle/>
          <a:p>
            <a:pPr algn="just"/>
            <a:r>
              <a:rPr lang="sr-Cyrl-RS" dirty="0"/>
              <a:t>Укупни приходи и примања наше општине у </a:t>
            </a:r>
            <a:r>
              <a:rPr lang="sr-Cyrl-RS" dirty="0" smtClean="0"/>
              <a:t>2021. </a:t>
            </a:r>
            <a:r>
              <a:rPr lang="sr-Cyrl-RS" dirty="0"/>
              <a:t>години су се </a:t>
            </a:r>
            <a:r>
              <a:rPr lang="sr-Cyrl-RS" b="1" dirty="0" smtClean="0"/>
              <a:t>смањили </a:t>
            </a:r>
            <a:r>
              <a:rPr lang="sr-Cyrl-RS" dirty="0"/>
              <a:t>у односу </a:t>
            </a:r>
            <a:r>
              <a:rPr lang="sr-Cyrl-RS" dirty="0" smtClean="0"/>
              <a:t>на Одлуку </a:t>
            </a:r>
            <a:r>
              <a:rPr lang="sr-Cyrl-RS" dirty="0"/>
              <a:t>о буџету за </a:t>
            </a:r>
            <a:r>
              <a:rPr lang="sr-Cyrl-RS" dirty="0" smtClean="0"/>
              <a:t>2020. </a:t>
            </a:r>
            <a:r>
              <a:rPr lang="sr-Cyrl-RS" dirty="0"/>
              <a:t>годину за</a:t>
            </a:r>
            <a:r>
              <a:rPr lang="sr-Cyrl-RS" b="1" dirty="0"/>
              <a:t> </a:t>
            </a:r>
            <a:r>
              <a:rPr lang="sr-Cyrl-RS" b="1" dirty="0" smtClean="0"/>
              <a:t>26</a:t>
            </a:r>
            <a:r>
              <a:rPr lang="sr-Latn-RS" b="1" dirty="0" smtClean="0"/>
              <a:t>,</a:t>
            </a:r>
            <a:r>
              <a:rPr lang="sr-Cyrl-RS" b="1" dirty="0" smtClean="0"/>
              <a:t>514</a:t>
            </a:r>
            <a:r>
              <a:rPr lang="sr-Latn-RS" b="1" dirty="0" smtClean="0"/>
              <a:t>,000</a:t>
            </a:r>
            <a:r>
              <a:rPr lang="sr-Cyrl-RS" b="1" dirty="0" smtClean="0"/>
              <a:t> </a:t>
            </a:r>
            <a:r>
              <a:rPr lang="sr-Cyrl-RS" dirty="0" smtClean="0"/>
              <a:t>динара.</a:t>
            </a:r>
            <a:endParaRPr lang="en-US" dirty="0"/>
          </a:p>
          <a:p>
            <a:endParaRPr lang="en-US" dirty="0"/>
          </a:p>
        </p:txBody>
      </p:sp>
      <p:sp>
        <p:nvSpPr>
          <p:cNvPr id="13316" name="Rectangle 4">
            <a:extLst>
              <a:ext uri="{FF2B5EF4-FFF2-40B4-BE49-F238E27FC236}">
                <a16:creationId xmlns="" xmlns:a16="http://schemas.microsoft.com/office/drawing/2014/main" id="{1664F881-777B-4844-A78D-FC8E175A6529}"/>
              </a:ext>
            </a:extLst>
          </p:cNvPr>
          <p:cNvSpPr>
            <a:spLocks noGrp="1" noChangeArrowheads="1"/>
          </p:cNvSpPr>
          <p:nvPr>
            <p:ph sz="quarter" idx="4294967295"/>
          </p:nvPr>
        </p:nvSpPr>
        <p:spPr>
          <a:xfrm>
            <a:off x="1831980" y="4941169"/>
            <a:ext cx="6851650" cy="1261160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sr-Cyrl-RS" sz="5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3100" dirty="0"/>
          </a:p>
          <a:p>
            <a:pPr marL="0" lvl="0" indent="0">
              <a:buNone/>
            </a:pPr>
            <a:endParaRPr lang="en-US" dirty="0"/>
          </a:p>
        </p:txBody>
      </p:sp>
      <p:sp>
        <p:nvSpPr>
          <p:cNvPr id="13317" name="Rectangle 5">
            <a:extLst>
              <a:ext uri="{FF2B5EF4-FFF2-40B4-BE49-F238E27FC236}">
                <a16:creationId xmlns="" xmlns:a16="http://schemas.microsoft.com/office/drawing/2014/main" id="{D3B117C4-EC32-452E-9A8F-8386B3048D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35150" y="2733675"/>
            <a:ext cx="6851650" cy="3503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lvl="0">
              <a:buFont typeface="Arial" panose="020B0604020202020204" pitchFamily="34" charset="0"/>
              <a:buChar char="•"/>
            </a:pPr>
            <a:r>
              <a:rPr lang="sr-Cyrl-RS" sz="2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Меморандумске ставке за рефундацију расхода </a:t>
            </a:r>
            <a:r>
              <a:rPr lang="sr-Cyrl-R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су</a:t>
            </a:r>
            <a:r>
              <a:rPr lang="sr-Cyrl-RS" sz="2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sr-Cyrl-R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смањене </a:t>
            </a:r>
            <a:r>
              <a:rPr lang="sr-Cyrl-RS" sz="2000" dirty="0">
                <a:latin typeface="Arial" panose="020B0604020202020204" pitchFamily="34" charset="0"/>
                <a:cs typeface="Arial" panose="020B0604020202020204" pitchFamily="34" charset="0"/>
              </a:rPr>
              <a:t>за </a:t>
            </a:r>
            <a:r>
              <a:rPr lang="sr-Cyrl-R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4,050,000 </a:t>
            </a:r>
            <a:r>
              <a:rPr lang="sr-Cyrl-RS" sz="2000" dirty="0">
                <a:latin typeface="Arial" panose="020B0604020202020204" pitchFamily="34" charset="0"/>
                <a:cs typeface="Arial" panose="020B0604020202020204" pitchFamily="34" charset="0"/>
              </a:rPr>
              <a:t>динара</a:t>
            </a:r>
            <a:r>
              <a:rPr lang="sr-Cyrl-R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sr-Cyrl-RS" sz="2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Пренета средства из претходне године </a:t>
            </a:r>
            <a:r>
              <a:rPr lang="sr-Cyrl-R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су смањена за 5,989,000 динара.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sr-Cyrl-RS" sz="2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Порески приходи </a:t>
            </a:r>
            <a:r>
              <a:rPr lang="sr-Cyrl-R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су смањени за 9,075,000 динара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r-Cyrl-RS" sz="2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Други </a:t>
            </a:r>
            <a:r>
              <a:rPr lang="sr-Cyrl-RS" sz="20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приходи </a:t>
            </a:r>
            <a:r>
              <a:rPr lang="sr-Cyrl-RS" sz="2000" dirty="0">
                <a:latin typeface="Arial" panose="020B0604020202020204" pitchFamily="34" charset="0"/>
                <a:cs typeface="Arial" panose="020B0604020202020204" pitchFamily="34" charset="0"/>
              </a:rPr>
              <a:t>су смањени за </a:t>
            </a:r>
            <a:r>
              <a:rPr lang="sr-Cyrl-R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2,300,000 динара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r-Cyrl-RS" sz="2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Наменски трансфери </a:t>
            </a:r>
            <a:r>
              <a:rPr lang="sr-Cyrl-R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су смањени за 5,000,000 динара и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sr-Cyrl-RS" sz="20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Примања од продаје нефинансијске имовине </a:t>
            </a:r>
            <a:r>
              <a:rPr lang="sr-Cyrl-RS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су смањена за 100,000 динара.</a:t>
            </a:r>
          </a:p>
          <a:p>
            <a:pPr>
              <a:buFont typeface="Arial" panose="020B0604020202020204" pitchFamily="34" charset="0"/>
              <a:buChar char="•"/>
            </a:pPr>
            <a:endParaRPr lang="sr-Cyrl-R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buFont typeface="Arial" panose="020B0604020202020204" pitchFamily="34" charset="0"/>
              <a:buChar char="•"/>
            </a:pPr>
            <a:endParaRPr lang="sr-Cyrl-RS" sz="2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buFont typeface="Arial" panose="020B0604020202020204" pitchFamily="34" charset="0"/>
              <a:buChar char="•"/>
            </a:pP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318" name="AutoShape 7">
            <a:extLst>
              <a:ext uri="{FF2B5EF4-FFF2-40B4-BE49-F238E27FC236}">
                <a16:creationId xmlns="" xmlns:a16="http://schemas.microsoft.com/office/drawing/2014/main" id="{D6A40074-96B9-4BD4-A23E-DED00FC03B4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28700" y="2965450"/>
            <a:ext cx="485775" cy="977900"/>
          </a:xfrm>
          <a:prstGeom prst="downArrow">
            <a:avLst>
              <a:gd name="adj1" fmla="val 50000"/>
              <a:gd name="adj2" fmla="val 50327"/>
            </a:avLst>
          </a:prstGeom>
          <a:solidFill>
            <a:srgbClr val="FF0000"/>
          </a:solidFill>
          <a:ln w="15875">
            <a:solidFill>
              <a:srgbClr val="739CC3"/>
            </a:solidFill>
            <a:miter lim="800000"/>
            <a:headEnd/>
            <a:tailEnd/>
          </a:ln>
        </p:spPr>
        <p:txBody>
          <a:bodyPr vert="eaVert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endParaRPr lang="sr-Latn-RS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="" xmlns:a16="http://schemas.microsoft.com/office/drawing/2014/main" id="{53FCF31A-C414-495D-B6FB-67BE073A93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7987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sr-Cyrl-RS" sz="3000" b="1" dirty="0"/>
              <a:t>На шта се троше јавна средства</a:t>
            </a:r>
            <a:r>
              <a:rPr lang="en-US" sz="3000" b="1" dirty="0"/>
              <a:t>?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457200" y="1387574"/>
            <a:ext cx="8229600" cy="5195788"/>
          </a:xfrm>
        </p:spPr>
        <p:txBody>
          <a:bodyPr>
            <a:normAutofit lnSpcReduction="10000"/>
          </a:bodyPr>
          <a:lstStyle/>
          <a:p>
            <a:pPr marL="137160" indent="0" algn="just">
              <a:buNone/>
            </a:pPr>
            <a:r>
              <a:rPr lang="sr-Cyrl-RS" sz="1600" dirty="0"/>
              <a:t>	</a:t>
            </a:r>
            <a:r>
              <a:rPr lang="sr-Cyrl-RS" sz="1700" dirty="0"/>
              <a:t>Буџет мора бити у равнотежи, што значи да расходи морају одговарати приходима. Укупни планирани расходи и издаци у </a:t>
            </a:r>
            <a:r>
              <a:rPr lang="sr-Cyrl-RS" sz="1700" dirty="0" smtClean="0"/>
              <a:t>2021. </a:t>
            </a:r>
            <a:r>
              <a:rPr lang="sr-Cyrl-RS" sz="1700" dirty="0"/>
              <a:t>години из буџета износе: </a:t>
            </a:r>
          </a:p>
          <a:p>
            <a:endParaRPr lang="sr-Cyrl-RS" sz="1600" dirty="0"/>
          </a:p>
          <a:p>
            <a:endParaRPr lang="sr-Cyrl-RS" sz="1600" dirty="0"/>
          </a:p>
          <a:p>
            <a:endParaRPr lang="sr-Cyrl-RS" sz="1600" dirty="0"/>
          </a:p>
          <a:p>
            <a:pPr marL="137160" indent="0" algn="just">
              <a:buNone/>
            </a:pPr>
            <a:endParaRPr lang="ru-RU" sz="1600" dirty="0"/>
          </a:p>
          <a:p>
            <a:pPr marL="422910" indent="-285750" algn="just">
              <a:buFont typeface="Wingdings" panose="05000000000000000000" pitchFamily="2" charset="2"/>
              <a:buChar char="ü"/>
            </a:pPr>
            <a:endParaRPr lang="sr-Latn-RS" sz="1700" b="1" dirty="0"/>
          </a:p>
          <a:p>
            <a:pPr marL="422910" indent="-285750" algn="just">
              <a:buFont typeface="Wingdings" panose="05000000000000000000" pitchFamily="2" charset="2"/>
              <a:buChar char="ü"/>
            </a:pPr>
            <a:r>
              <a:rPr lang="sr-Cyrl-RS" sz="1700" b="1" dirty="0"/>
              <a:t>РАСХОДИ </a:t>
            </a:r>
            <a:r>
              <a:rPr lang="sr-Cyrl-RS" sz="1700" dirty="0"/>
              <a:t>Расходи представљају све трошкове општине за плате буџетских корисника, набавку роба и услуга, субвенције, дотације и трансфере, социјалну помоћ и остале трошкове које општина обезбеђује без директне и непосредне накнаде. </a:t>
            </a:r>
            <a:endParaRPr lang="vi-VN" sz="1700" dirty="0"/>
          </a:p>
          <a:p>
            <a:pPr marL="422910" indent="-285750" algn="just">
              <a:buFont typeface="Wingdings" panose="05000000000000000000" pitchFamily="2" charset="2"/>
              <a:buChar char="ü"/>
            </a:pPr>
            <a:r>
              <a:rPr lang="sr-Cyrl-RS" sz="1700" b="1" dirty="0"/>
              <a:t>ИЗДАЦИ</a:t>
            </a:r>
            <a:r>
              <a:rPr lang="sr-Cyrl-RS" sz="1700" dirty="0"/>
              <a:t> представљају трошкове изградње или инвестиционог одржавања већ постојећих објеката, набавку земљишта, машина и опр</a:t>
            </a:r>
            <a:r>
              <a:rPr lang="sr-Latn-RS" sz="1700" dirty="0"/>
              <a:t>e</a:t>
            </a:r>
            <a:r>
              <a:rPr lang="sr-Cyrl-RS" sz="1700" dirty="0"/>
              <a:t>ме неопходне за рад буџетских корисника.</a:t>
            </a:r>
          </a:p>
          <a:p>
            <a:pPr marL="422910" indent="-285750" algn="just">
              <a:buFont typeface="Wingdings" panose="05000000000000000000" pitchFamily="2" charset="2"/>
              <a:buChar char="ü"/>
            </a:pPr>
            <a:r>
              <a:rPr lang="sr-Cyrl-RS" sz="1700" b="1" dirty="0"/>
              <a:t>РАСХОДИ И ИЗДАЦИ </a:t>
            </a:r>
            <a:r>
              <a:rPr lang="sr-Cyrl-RS" sz="1700" dirty="0"/>
              <a:t>морају се исказивати на законом прописан начин, односно морају се исказивати: по </a:t>
            </a:r>
            <a:r>
              <a:rPr lang="sr-Cyrl-RS" sz="1700" i="1" dirty="0"/>
              <a:t>програмима</a:t>
            </a:r>
            <a:r>
              <a:rPr lang="sr-Cyrl-RS" sz="1700" dirty="0"/>
              <a:t> који показују колико се троши за извршавање основних надлежности и стратешких циљева општине; по </a:t>
            </a:r>
            <a:r>
              <a:rPr lang="sr-Cyrl-RS" sz="1700" i="1" dirty="0"/>
              <a:t>основној намени </a:t>
            </a:r>
            <a:r>
              <a:rPr lang="sr-Cyrl-RS" sz="1700" dirty="0"/>
              <a:t>која показује за коју врсту трошка се средства издвајају; по </a:t>
            </a:r>
            <a:r>
              <a:rPr lang="sr-Cyrl-RS" sz="1700" i="1" dirty="0"/>
              <a:t>функцији</a:t>
            </a:r>
            <a:r>
              <a:rPr lang="sr-Cyrl-RS" sz="1700" dirty="0"/>
              <a:t> која показује функционалну намену за одређену област и по </a:t>
            </a:r>
            <a:r>
              <a:rPr lang="sr-Cyrl-RS" sz="1700" i="1" dirty="0"/>
              <a:t>корисницима буџета </a:t>
            </a:r>
            <a:r>
              <a:rPr lang="sr-Cyrl-RS" sz="1700" dirty="0"/>
              <a:t>што показује организацију рада општине.</a:t>
            </a:r>
          </a:p>
          <a:p>
            <a:pPr marL="137160" indent="0" algn="just">
              <a:buNone/>
            </a:pPr>
            <a:endParaRPr lang="en-US" sz="16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24" name="Rectangle: Rounded Corners 23">
            <a:extLst>
              <a:ext uri="{FF2B5EF4-FFF2-40B4-BE49-F238E27FC236}">
                <a16:creationId xmlns="" xmlns:a16="http://schemas.microsoft.com/office/drawing/2014/main" id="{CFD6A88A-550B-4306-B111-9817A14514A4}"/>
              </a:ext>
            </a:extLst>
          </p:cNvPr>
          <p:cNvSpPr/>
          <p:nvPr/>
        </p:nvSpPr>
        <p:spPr>
          <a:xfrm>
            <a:off x="2879812" y="2132856"/>
            <a:ext cx="3384376" cy="936104"/>
          </a:xfrm>
          <a:prstGeom prst="round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sr-Cyrl-RS" b="1" dirty="0" smtClean="0"/>
              <a:t>124,400,000 динара</a:t>
            </a:r>
            <a:endParaRPr lang="sr-Latn-RS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15</a:t>
            </a:fld>
            <a:endParaRPr lang="en-US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609600" y="263834"/>
            <a:ext cx="8229600" cy="619919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r-Cyrl-RS" dirty="0"/>
              <a:t>Шта су расходи и издаци буџета?</a:t>
            </a:r>
            <a:endParaRPr lang="en-US" dirty="0"/>
          </a:p>
        </p:txBody>
      </p:sp>
      <p:graphicFrame>
        <p:nvGraphicFramePr>
          <p:cNvPr id="7" name="Content Placeholder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54847180"/>
              </p:ext>
            </p:extLst>
          </p:nvPr>
        </p:nvGraphicFramePr>
        <p:xfrm>
          <a:off x="457200" y="1129627"/>
          <a:ext cx="8229600" cy="559673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Slide Number Placeholder 3"/>
          <p:cNvSpPr txBox="1">
            <a:spLocks/>
          </p:cNvSpPr>
          <p:nvPr/>
        </p:nvSpPr>
        <p:spPr>
          <a:xfrm>
            <a:off x="6705600" y="65087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75FB0A07-249F-4345-993B-6AB4700608B8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220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850106"/>
          </a:xfrm>
        </p:spPr>
        <p:txBody>
          <a:bodyPr>
            <a:normAutofit fontScale="90000"/>
          </a:bodyPr>
          <a:lstStyle/>
          <a:p>
            <a:r>
              <a:rPr lang="sr-Cyrl-RS" sz="3000" b="1" dirty="0"/>
              <a:t>Структура планираних расхода и издатака буџета за </a:t>
            </a:r>
            <a:r>
              <a:rPr lang="sr-Cyrl-RS" sz="3000" b="1" dirty="0" smtClean="0"/>
              <a:t>2021. </a:t>
            </a:r>
            <a:r>
              <a:rPr lang="sr-Cyrl-RS" sz="3000" b="1" dirty="0"/>
              <a:t>годину</a:t>
            </a:r>
            <a:endParaRPr lang="en-US" sz="3000" b="1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07305702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1549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Cyrl-RS" sz="2900" b="1" dirty="0">
                <a:latin typeface="+mn-lt"/>
              </a:rPr>
              <a:t>Структура планираних расхода и издатака буџета за </a:t>
            </a:r>
            <a:r>
              <a:rPr lang="sr-Cyrl-RS" sz="2900" b="1" dirty="0" smtClean="0">
                <a:latin typeface="+mn-lt"/>
              </a:rPr>
              <a:t>2021. </a:t>
            </a:r>
            <a:r>
              <a:rPr lang="sr-Cyrl-RS" sz="2900" b="1" dirty="0">
                <a:latin typeface="+mn-lt"/>
              </a:rPr>
              <a:t>годину</a:t>
            </a:r>
            <a:endParaRPr lang="en-US" sz="2900" dirty="0">
              <a:latin typeface="+mn-lt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17</a:t>
            </a:fld>
            <a:endParaRPr lang="en-US"/>
          </a:p>
        </p:txBody>
      </p:sp>
      <p:graphicFrame>
        <p:nvGraphicFramePr>
          <p:cNvPr id="4" name="Chart 3"/>
          <p:cNvGraphicFramePr/>
          <p:nvPr>
            <p:extLst>
              <p:ext uri="{D42A27DB-BD31-4B8C-83A1-F6EECF244321}">
                <p14:modId xmlns:p14="http://schemas.microsoft.com/office/powerpoint/2010/main" val="2714261044"/>
              </p:ext>
            </p:extLst>
          </p:nvPr>
        </p:nvGraphicFramePr>
        <p:xfrm>
          <a:off x="1524000" y="1397000"/>
          <a:ext cx="6096000" cy="4064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690345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>
            <a:extLst>
              <a:ext uri="{FF2B5EF4-FFF2-40B4-BE49-F238E27FC236}">
                <a16:creationId xmlns="" xmlns:a16="http://schemas.microsoft.com/office/drawing/2014/main" id="{AD40CA36-5D78-46A7-9FF9-184573505417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>
          <a:xfrm>
            <a:off x="323528" y="262019"/>
            <a:ext cx="8229600" cy="830263"/>
          </a:xfrm>
        </p:spPr>
        <p:txBody>
          <a:bodyPr/>
          <a:lstStyle/>
          <a:p>
            <a:r>
              <a:rPr lang="sr-Cyrl-RS" sz="2800" dirty="0"/>
              <a:t>Шта се променило у односу на </a:t>
            </a:r>
            <a:r>
              <a:rPr lang="sr-Cyrl-RS" sz="2800" dirty="0" smtClean="0"/>
              <a:t>2020. </a:t>
            </a:r>
            <a:r>
              <a:rPr lang="sr-Cyrl-RS" sz="2800" dirty="0"/>
              <a:t>годину?</a:t>
            </a:r>
            <a:endParaRPr lang="sr-Latn-RS" altLang="en-US" sz="2800" dirty="0"/>
          </a:p>
        </p:txBody>
      </p:sp>
      <p:sp>
        <p:nvSpPr>
          <p:cNvPr id="17411" name="Rectangle 3">
            <a:extLst>
              <a:ext uri="{FF2B5EF4-FFF2-40B4-BE49-F238E27FC236}">
                <a16:creationId xmlns="" xmlns:a16="http://schemas.microsoft.com/office/drawing/2014/main" id="{A6D2914F-D23D-411A-9ED1-117D61D1EA5B}"/>
              </a:ext>
            </a:extLst>
          </p:cNvPr>
          <p:cNvSpPr>
            <a:spLocks noGrp="1" noChangeArrowheads="1"/>
          </p:cNvSpPr>
          <p:nvPr>
            <p:ph sz="half" idx="4294967295"/>
          </p:nvPr>
        </p:nvSpPr>
        <p:spPr>
          <a:xfrm>
            <a:off x="480253" y="1092282"/>
            <a:ext cx="8229600" cy="1130300"/>
          </a:xfrm>
        </p:spPr>
        <p:txBody>
          <a:bodyPr>
            <a:normAutofit/>
          </a:bodyPr>
          <a:lstStyle/>
          <a:p>
            <a:pPr marL="28575" indent="0" algn="just">
              <a:buNone/>
            </a:pPr>
            <a:r>
              <a:rPr lang="sr-Cyrl-RS" sz="2000" dirty="0"/>
              <a:t>Укупни трошкови наше општине у </a:t>
            </a:r>
            <a:r>
              <a:rPr lang="sr-Cyrl-RS" sz="2000" dirty="0" smtClean="0"/>
              <a:t>2021. </a:t>
            </a:r>
            <a:r>
              <a:rPr lang="sr-Cyrl-RS" sz="2000" dirty="0"/>
              <a:t>години су се </a:t>
            </a:r>
            <a:r>
              <a:rPr lang="sr-Cyrl-RS" sz="2000" b="1" dirty="0" smtClean="0"/>
              <a:t>смањили </a:t>
            </a:r>
            <a:r>
              <a:rPr lang="sr-Cyrl-RS" sz="2000" dirty="0" smtClean="0"/>
              <a:t>у </a:t>
            </a:r>
            <a:r>
              <a:rPr lang="sr-Cyrl-RS" sz="2000" dirty="0"/>
              <a:t>односу на </a:t>
            </a:r>
            <a:r>
              <a:rPr lang="sr-Cyrl-RS" sz="2000" dirty="0" smtClean="0"/>
              <a:t>Одлуку </a:t>
            </a:r>
            <a:r>
              <a:rPr lang="sr-Cyrl-RS" sz="2000" dirty="0"/>
              <a:t>о буџету за </a:t>
            </a:r>
            <a:r>
              <a:rPr lang="sr-Cyrl-RS" sz="2000" dirty="0" smtClean="0"/>
              <a:t>2020. </a:t>
            </a:r>
            <a:r>
              <a:rPr lang="sr-Cyrl-RS" sz="2000" dirty="0"/>
              <a:t>годину за </a:t>
            </a:r>
            <a:r>
              <a:rPr lang="sr-Cyrl-RS" sz="2000" b="1" dirty="0" smtClean="0"/>
              <a:t>26</a:t>
            </a:r>
            <a:r>
              <a:rPr lang="sr-Latn-RS" sz="2000" b="1" dirty="0" smtClean="0"/>
              <a:t>,</a:t>
            </a:r>
            <a:r>
              <a:rPr lang="sr-Cyrl-RS" sz="2000" b="1" dirty="0" smtClean="0"/>
              <a:t>514</a:t>
            </a:r>
            <a:r>
              <a:rPr lang="sr-Latn-RS" sz="2000" b="1" dirty="0" smtClean="0"/>
              <a:t>,000 </a:t>
            </a:r>
            <a:r>
              <a:rPr lang="sr-Cyrl-RS" sz="2000" dirty="0" smtClean="0"/>
              <a:t>динара.</a:t>
            </a:r>
            <a:endParaRPr lang="en-US" sz="2000" dirty="0"/>
          </a:p>
          <a:p>
            <a:pPr marL="28575" indent="0" eaLnBrk="1" hangingPunct="1">
              <a:buFontTx/>
              <a:buNone/>
            </a:pPr>
            <a:endParaRPr lang="sr-Latn-RS" altLang="en-US" sz="2000" dirty="0"/>
          </a:p>
        </p:txBody>
      </p:sp>
      <p:sp>
        <p:nvSpPr>
          <p:cNvPr id="16388" name="Rectangle 4">
            <a:extLst>
              <a:ext uri="{FF2B5EF4-FFF2-40B4-BE49-F238E27FC236}">
                <a16:creationId xmlns="" xmlns:a16="http://schemas.microsoft.com/office/drawing/2014/main" id="{6A4A0EB2-2045-4442-9D4F-6BDC72C16654}"/>
              </a:ext>
            </a:extLst>
          </p:cNvPr>
          <p:cNvSpPr>
            <a:spLocks noGrp="1" noChangeArrowheads="1"/>
          </p:cNvSpPr>
          <p:nvPr>
            <p:ph sz="quarter" idx="4294967295"/>
          </p:nvPr>
        </p:nvSpPr>
        <p:spPr>
          <a:xfrm>
            <a:off x="2051720" y="2586872"/>
            <a:ext cx="6851650" cy="2210280"/>
          </a:xfrm>
        </p:spPr>
        <p:txBody>
          <a:bodyPr rtlCol="0">
            <a:normAutofit fontScale="40000" lnSpcReduction="20000"/>
          </a:bodyPr>
          <a:lstStyle/>
          <a:p>
            <a:pPr>
              <a:defRPr/>
            </a:pPr>
            <a:r>
              <a:rPr lang="sr-Cyrl-RS" sz="4500" b="1" dirty="0" smtClean="0">
                <a:solidFill>
                  <a:srgbClr val="FF0000"/>
                </a:solidFill>
                <a:latin typeface="+mj-lt"/>
                <a:cs typeface="Arial" panose="020B0604020202020204" pitchFamily="34" charset="0"/>
              </a:rPr>
              <a:t>Расходи за запослене </a:t>
            </a:r>
            <a:r>
              <a:rPr lang="sr-Cyrl-RS" sz="4500" dirty="0">
                <a:latin typeface="+mj-lt"/>
              </a:rPr>
              <a:t>су смањени за</a:t>
            </a:r>
            <a:r>
              <a:rPr lang="sr-Cyrl-RS" sz="4500" dirty="0">
                <a:solidFill>
                  <a:srgbClr val="FF0000"/>
                </a:solidFill>
                <a:latin typeface="+mj-lt"/>
              </a:rPr>
              <a:t> </a:t>
            </a:r>
            <a:r>
              <a:rPr lang="sr-Cyrl-RS" sz="4500" dirty="0" smtClean="0">
                <a:latin typeface="+mj-lt"/>
                <a:cs typeface="Arial" panose="020B0604020202020204" pitchFamily="34" charset="0"/>
              </a:rPr>
              <a:t>735,000 динара</a:t>
            </a:r>
          </a:p>
          <a:p>
            <a:pPr>
              <a:defRPr/>
            </a:pPr>
            <a:r>
              <a:rPr lang="sr-Cyrl-RS" sz="4500" b="1" dirty="0" smtClean="0">
                <a:solidFill>
                  <a:srgbClr val="FF0000"/>
                </a:solidFill>
                <a:latin typeface="+mj-lt"/>
                <a:cs typeface="Arial" panose="020B0604020202020204" pitchFamily="34" charset="0"/>
              </a:rPr>
              <a:t>Коришћење роба и услуга </a:t>
            </a:r>
            <a:r>
              <a:rPr lang="sr-Cyrl-RS" sz="4500" dirty="0" smtClean="0">
                <a:latin typeface="+mj-lt"/>
                <a:cs typeface="Arial" panose="020B0604020202020204" pitchFamily="34" charset="0"/>
              </a:rPr>
              <a:t>су се смањили за 11,629,000 динара</a:t>
            </a:r>
            <a:endParaRPr lang="en-US" sz="4500" dirty="0">
              <a:latin typeface="+mj-lt"/>
              <a:cs typeface="Arial" panose="020B0604020202020204" pitchFamily="34" charset="0"/>
            </a:endParaRP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sr-Cyrl-RS" sz="4500" b="1" dirty="0" smtClean="0">
                <a:solidFill>
                  <a:srgbClr val="FF0000"/>
                </a:solidFill>
                <a:latin typeface="+mj-lt"/>
                <a:cs typeface="Arial" panose="020B0604020202020204" pitchFamily="34" charset="0"/>
              </a:rPr>
              <a:t>Дотације и трансфери</a:t>
            </a:r>
            <a:r>
              <a:rPr lang="sr-Cyrl-RS" sz="4500" b="1" dirty="0" smtClean="0">
                <a:solidFill>
                  <a:schemeClr val="hlink"/>
                </a:solidFill>
                <a:latin typeface="+mj-lt"/>
              </a:rPr>
              <a:t> </a:t>
            </a:r>
            <a:r>
              <a:rPr lang="sr-Cyrl-RS" sz="4500" dirty="0">
                <a:latin typeface="+mj-lt"/>
              </a:rPr>
              <a:t>су </a:t>
            </a:r>
            <a:r>
              <a:rPr lang="sr-Cyrl-RS" sz="4500" dirty="0" smtClean="0">
                <a:latin typeface="+mj-lt"/>
              </a:rPr>
              <a:t>смањени </a:t>
            </a:r>
            <a:r>
              <a:rPr lang="sr-Cyrl-RS" sz="4500" dirty="0">
                <a:latin typeface="+mj-lt"/>
              </a:rPr>
              <a:t>за </a:t>
            </a:r>
            <a:r>
              <a:rPr lang="sr-Cyrl-RS" sz="4500" dirty="0" smtClean="0">
                <a:latin typeface="+mj-lt"/>
                <a:cs typeface="Arial" panose="020B0604020202020204" pitchFamily="34" charset="0"/>
              </a:rPr>
              <a:t>4,700,000</a:t>
            </a:r>
            <a:r>
              <a:rPr lang="sr-Cyrl-RS" sz="4500" b="1" dirty="0" smtClean="0">
                <a:solidFill>
                  <a:schemeClr val="hlink"/>
                </a:solidFill>
                <a:latin typeface="+mj-lt"/>
              </a:rPr>
              <a:t> </a:t>
            </a:r>
            <a:r>
              <a:rPr lang="sr-Cyrl-RS" sz="4500" dirty="0" smtClean="0">
                <a:latin typeface="+mj-lt"/>
              </a:rPr>
              <a:t>динара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sr-Cyrl-RS" sz="4500" b="1" dirty="0" smtClean="0">
                <a:solidFill>
                  <a:srgbClr val="FF0000"/>
                </a:solidFill>
                <a:latin typeface="+mj-lt"/>
              </a:rPr>
              <a:t>Субвенције</a:t>
            </a:r>
            <a:r>
              <a:rPr lang="sr-Cyrl-RS" sz="4500" dirty="0" smtClean="0">
                <a:latin typeface="+mj-lt"/>
              </a:rPr>
              <a:t> су смањене за 5,000,000 динара</a:t>
            </a:r>
          </a:p>
          <a:p>
            <a:pPr eaLnBrk="1" fontAlgn="auto" hangingPunct="1">
              <a:spcAft>
                <a:spcPts val="0"/>
              </a:spcAft>
              <a:defRPr/>
            </a:pPr>
            <a:r>
              <a:rPr lang="sr-Cyrl-RS" sz="4500" b="1" dirty="0" smtClean="0">
                <a:solidFill>
                  <a:srgbClr val="FF0000"/>
                </a:solidFill>
                <a:latin typeface="+mj-lt"/>
              </a:rPr>
              <a:t>Остали расходи</a:t>
            </a:r>
            <a:r>
              <a:rPr lang="sr-Cyrl-RS" sz="4500" dirty="0" smtClean="0">
                <a:latin typeface="+mj-lt"/>
              </a:rPr>
              <a:t> су смањени за 50,000 динара</a:t>
            </a:r>
            <a:endParaRPr lang="en-US" sz="4500" dirty="0">
              <a:latin typeface="+mj-lt"/>
            </a:endParaRPr>
          </a:p>
          <a:p>
            <a:pPr>
              <a:defRPr/>
            </a:pPr>
            <a:r>
              <a:rPr lang="sr-Cyrl-RS" altLang="en-US" sz="4500" b="1" dirty="0" smtClean="0">
                <a:solidFill>
                  <a:srgbClr val="FF0000"/>
                </a:solidFill>
                <a:cs typeface="Arial" panose="020B0604020202020204" pitchFamily="34" charset="0"/>
              </a:rPr>
              <a:t>Издаци за отплату главнице и камате </a:t>
            </a:r>
            <a:r>
              <a:rPr lang="sr-Cyrl-RS" altLang="en-US" sz="4500" dirty="0" smtClean="0">
                <a:cs typeface="Arial" panose="020B0604020202020204" pitchFamily="34" charset="0"/>
              </a:rPr>
              <a:t>су </a:t>
            </a:r>
            <a:r>
              <a:rPr lang="sr-Cyrl-RS" altLang="en-US" sz="4500" dirty="0">
                <a:cs typeface="Arial" panose="020B0604020202020204" pitchFamily="34" charset="0"/>
              </a:rPr>
              <a:t>смањени за</a:t>
            </a:r>
            <a:r>
              <a:rPr lang="sr-Cyrl-RS" altLang="en-US" sz="4500" b="1" dirty="0">
                <a:solidFill>
                  <a:srgbClr val="FF0000"/>
                </a:solidFill>
                <a:cs typeface="Arial" panose="020B0604020202020204" pitchFamily="34" charset="0"/>
              </a:rPr>
              <a:t> </a:t>
            </a:r>
            <a:r>
              <a:rPr lang="sr-Cyrl-RS" altLang="en-US" sz="4500" dirty="0" smtClean="0">
                <a:cs typeface="Arial" panose="020B0604020202020204" pitchFamily="34" charset="0"/>
              </a:rPr>
              <a:t>7,300,000 динара</a:t>
            </a:r>
          </a:p>
          <a:p>
            <a:pPr>
              <a:defRPr/>
            </a:pPr>
            <a:endParaRPr lang="sr-Cyrl-RS" altLang="en-US" sz="4500" dirty="0">
              <a:cs typeface="Arial" panose="020B0604020202020204" pitchFamily="34" charset="0"/>
            </a:endParaRPr>
          </a:p>
          <a:p>
            <a:pPr>
              <a:defRPr/>
            </a:pPr>
            <a:endParaRPr lang="sr-Cyrl-RS" altLang="en-US" sz="2000" dirty="0" smtClean="0">
              <a:cs typeface="Arial" panose="020B0604020202020204" pitchFamily="34" charset="0"/>
            </a:endParaRPr>
          </a:p>
          <a:p>
            <a:pPr marL="0" indent="0">
              <a:buNone/>
              <a:defRPr/>
            </a:pPr>
            <a:endParaRPr lang="sr-Latn-RS" altLang="en-US" sz="2000" dirty="0">
              <a:cs typeface="Arial" panose="020B0604020202020204" pitchFamily="34" charset="0"/>
            </a:endParaRPr>
          </a:p>
          <a:p>
            <a:pPr>
              <a:defRPr/>
            </a:pPr>
            <a:endParaRPr lang="sr-Latn-RS" altLang="en-US" sz="2000" dirty="0">
              <a:latin typeface="+mj-lt"/>
              <a:cs typeface="Arial" panose="020B0604020202020204" pitchFamily="34" charset="0"/>
            </a:endParaRPr>
          </a:p>
        </p:txBody>
      </p:sp>
      <p:sp>
        <p:nvSpPr>
          <p:cNvPr id="17414" name="AutoShape 6">
            <a:extLst>
              <a:ext uri="{FF2B5EF4-FFF2-40B4-BE49-F238E27FC236}">
                <a16:creationId xmlns="" xmlns:a16="http://schemas.microsoft.com/office/drawing/2014/main" id="{46E92AF2-1D0D-4B90-B2B5-36E571FEE8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23938" y="2820988"/>
            <a:ext cx="485775" cy="977900"/>
          </a:xfrm>
          <a:prstGeom prst="downArrow">
            <a:avLst>
              <a:gd name="adj1" fmla="val 50000"/>
              <a:gd name="adj2" fmla="val 50327"/>
            </a:avLst>
          </a:prstGeom>
          <a:solidFill>
            <a:srgbClr val="FF0000"/>
          </a:solidFill>
          <a:ln w="15875">
            <a:solidFill>
              <a:srgbClr val="739CC3"/>
            </a:solidFill>
            <a:miter lim="800000"/>
            <a:headEnd/>
            <a:tailEnd/>
          </a:ln>
        </p:spPr>
        <p:txBody>
          <a:bodyPr vert="eaVert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endParaRPr lang="sr-Latn-RS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Slide Number Placeholder 1">
            <a:extLst>
              <a:ext uri="{FF2B5EF4-FFF2-40B4-BE49-F238E27FC236}">
                <a16:creationId xmlns="" xmlns:a16="http://schemas.microsoft.com/office/drawing/2014/main" id="{6A0B630F-14B2-42B9-BEA6-2F17C9171F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18</a:t>
            </a:fld>
            <a:endParaRPr lang="en-US"/>
          </a:p>
        </p:txBody>
      </p:sp>
      <p:sp>
        <p:nvSpPr>
          <p:cNvPr id="7" name="AutoShape 8">
            <a:extLst>
              <a:ext uri="{FF2B5EF4-FFF2-40B4-BE49-F238E27FC236}">
                <a16:creationId xmlns:a16="http://schemas.microsoft.com/office/drawing/2014/main" xmlns="" id="{44DB8CA7-8A08-41B6-B877-2859B67A28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28700" y="5387941"/>
            <a:ext cx="485775" cy="814387"/>
          </a:xfrm>
          <a:prstGeom prst="upArrow">
            <a:avLst>
              <a:gd name="adj1" fmla="val 50000"/>
              <a:gd name="adj2" fmla="val 41912"/>
            </a:avLst>
          </a:prstGeom>
          <a:solidFill>
            <a:srgbClr val="3366FF"/>
          </a:solidFill>
          <a:ln w="15875">
            <a:solidFill>
              <a:srgbClr val="739CC3"/>
            </a:solidFill>
            <a:miter lim="800000"/>
            <a:headEnd/>
            <a:tailEnd/>
          </a:ln>
        </p:spPr>
        <p:txBody>
          <a:bodyPr vert="eaVert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/>
            <a:endParaRPr lang="sr-Latn-RS" altLang="en-US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051720" y="5157192"/>
            <a:ext cx="6912768" cy="104513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sr-Cyrl-RS" altLang="en-US" sz="2000" b="1" dirty="0">
                <a:solidFill>
                  <a:srgbClr val="0070C0"/>
                </a:solidFill>
                <a:cs typeface="Arial" panose="020B0604020202020204" pitchFamily="34" charset="0"/>
              </a:rPr>
              <a:t>Капитални издаци </a:t>
            </a:r>
            <a:r>
              <a:rPr lang="sr-Cyrl-RS" altLang="en-US" sz="2000" dirty="0" smtClean="0">
                <a:solidFill>
                  <a:schemeClr val="tx1"/>
                </a:solidFill>
                <a:cs typeface="Arial" panose="020B0604020202020204" pitchFamily="34" charset="0"/>
              </a:rPr>
              <a:t>су повећани за 2,800,000 динара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sr-Cyrl-RS" altLang="en-US" sz="2000" b="1" dirty="0" smtClean="0">
                <a:solidFill>
                  <a:srgbClr val="0070C0"/>
                </a:solidFill>
                <a:cs typeface="Arial" panose="020B0604020202020204" pitchFamily="34" charset="0"/>
              </a:rPr>
              <a:t>Социјална заштита </a:t>
            </a:r>
            <a:r>
              <a:rPr lang="sr-Cyrl-RS" altLang="en-US" sz="2000" dirty="0" smtClean="0">
                <a:solidFill>
                  <a:schemeClr val="tx1"/>
                </a:solidFill>
                <a:cs typeface="Arial" panose="020B0604020202020204" pitchFamily="34" charset="0"/>
              </a:rPr>
              <a:t>је повећана за 100,000 динара</a:t>
            </a:r>
            <a:r>
              <a:rPr lang="sr-Cyrl-RS" altLang="en-US" sz="2000" dirty="0" smtClean="0">
                <a:cs typeface="Arial" panose="020B0604020202020204" pitchFamily="34" charset="0"/>
              </a:rPr>
              <a:t>њени </a:t>
            </a:r>
            <a:r>
              <a:rPr lang="sr-Cyrl-RS" altLang="en-US" sz="2000" dirty="0">
                <a:cs typeface="Arial" panose="020B0604020202020204" pitchFamily="34" charset="0"/>
              </a:rPr>
              <a:t>за</a:t>
            </a:r>
            <a:r>
              <a:rPr lang="sr-Cyrl-RS" altLang="en-US" sz="2000" b="1" dirty="0">
                <a:solidFill>
                  <a:srgbClr val="FF0000"/>
                </a:solidFill>
                <a:cs typeface="Arial" panose="020B0604020202020204" pitchFamily="34" charset="0"/>
              </a:rPr>
              <a:t> </a:t>
            </a:r>
            <a:r>
              <a:rPr lang="sr-Cyrl-RS" altLang="en-US" sz="2000" dirty="0">
                <a:cs typeface="Arial" panose="020B0604020202020204" pitchFamily="34" charset="0"/>
              </a:rPr>
              <a:t>100,000 динара</a:t>
            </a:r>
          </a:p>
        </p:txBody>
      </p:sp>
    </p:spTree>
    <p:extLst>
      <p:ext uri="{BB962C8B-B14F-4D97-AF65-F5344CB8AC3E}">
        <p14:creationId xmlns:p14="http://schemas.microsoft.com/office/powerpoint/2010/main" val="2515160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8396" y="116632"/>
            <a:ext cx="7787208" cy="778098"/>
          </a:xfrm>
        </p:spPr>
        <p:txBody>
          <a:bodyPr>
            <a:normAutofit/>
          </a:bodyPr>
          <a:lstStyle/>
          <a:p>
            <a:r>
              <a:rPr lang="sr-Cyrl-RS" sz="3000" b="1" dirty="0" smtClean="0"/>
              <a:t>Расходи буџета по програмима</a:t>
            </a:r>
            <a:endParaRPr lang="en-US" sz="30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19</a:t>
            </a:fld>
            <a:endParaRPr lang="en-US"/>
          </a:p>
        </p:txBody>
      </p:sp>
      <p:graphicFrame>
        <p:nvGraphicFramePr>
          <p:cNvPr id="5" name="Table 4">
            <a:extLst>
              <a:ext uri="{FF2B5EF4-FFF2-40B4-BE49-F238E27FC236}">
                <a16:creationId xmlns="" xmlns:a16="http://schemas.microsoft.com/office/drawing/2014/main" id="{F9E40ABB-A4CD-4E37-AFCB-CC1877536EF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17790603"/>
              </p:ext>
            </p:extLst>
          </p:nvPr>
        </p:nvGraphicFramePr>
        <p:xfrm>
          <a:off x="91846" y="980729"/>
          <a:ext cx="8960308" cy="3059988"/>
        </p:xfrm>
        <a:graphic>
          <a:graphicData uri="http://schemas.openxmlformats.org/drawingml/2006/table">
            <a:tbl>
              <a:tblPr firstRow="1" bandRow="1">
                <a:tableStyleId>{5DA37D80-6434-44D0-A028-1B22A696006F}</a:tableStyleId>
              </a:tblPr>
              <a:tblGrid>
                <a:gridCol w="4696178">
                  <a:extLst>
                    <a:ext uri="{9D8B030D-6E8A-4147-A177-3AD203B41FA5}">
                      <a16:colId xmlns="" xmlns:a16="http://schemas.microsoft.com/office/drawing/2014/main" val="1754900752"/>
                    </a:ext>
                  </a:extLst>
                </a:gridCol>
                <a:gridCol w="2520280">
                  <a:extLst>
                    <a:ext uri="{9D8B030D-6E8A-4147-A177-3AD203B41FA5}">
                      <a16:colId xmlns="" xmlns:a16="http://schemas.microsoft.com/office/drawing/2014/main" val="826029379"/>
                    </a:ext>
                  </a:extLst>
                </a:gridCol>
                <a:gridCol w="1743850">
                  <a:extLst>
                    <a:ext uri="{9D8B030D-6E8A-4147-A177-3AD203B41FA5}">
                      <a16:colId xmlns="" xmlns:a16="http://schemas.microsoft.com/office/drawing/2014/main" val="2943394881"/>
                    </a:ext>
                  </a:extLst>
                </a:gridCol>
              </a:tblGrid>
              <a:tr h="447100">
                <a:tc>
                  <a:txBody>
                    <a:bodyPr/>
                    <a:lstStyle/>
                    <a:p>
                      <a:pPr algn="ctr"/>
                      <a:r>
                        <a:rPr lang="sr-Cyrl-RS" sz="1200" dirty="0"/>
                        <a:t>Назив програма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1200" dirty="0"/>
                        <a:t>Средства из Одлуке о буџету за </a:t>
                      </a:r>
                      <a:r>
                        <a:rPr lang="sr-Cyrl-RS" sz="1200" dirty="0" smtClean="0"/>
                        <a:t>20</a:t>
                      </a:r>
                      <a:r>
                        <a:rPr lang="sr-Latn-RS" sz="1200" dirty="0" smtClean="0"/>
                        <a:t>2</a:t>
                      </a:r>
                      <a:r>
                        <a:rPr lang="sr-Cyrl-RS" sz="1200" dirty="0" smtClean="0"/>
                        <a:t>1. </a:t>
                      </a:r>
                      <a:r>
                        <a:rPr lang="sr-Cyrl-RS" sz="1200" dirty="0"/>
                        <a:t>годину  (износ у динарима)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1200" dirty="0"/>
                        <a:t>%  буџета по програму 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67739698"/>
                  </a:ext>
                </a:extLst>
              </a:tr>
              <a:tr h="268260">
                <a:tc>
                  <a:txBody>
                    <a:bodyPr/>
                    <a:lstStyle/>
                    <a:p>
                      <a:r>
                        <a:rPr lang="sr-Cyrl-RS" sz="1200" dirty="0"/>
                        <a:t>Програм 2. Комуналне делатности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r-Cyrl-RS" sz="1200" dirty="0" smtClean="0"/>
                        <a:t>2,800,000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r-Cyrl-RS" sz="1200" dirty="0" smtClean="0"/>
                        <a:t>2,25%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698863823"/>
                  </a:ext>
                </a:extLst>
              </a:tr>
              <a:tr h="268260">
                <a:tc>
                  <a:txBody>
                    <a:bodyPr/>
                    <a:lstStyle/>
                    <a:p>
                      <a:r>
                        <a:rPr lang="sr-Cyrl-RS" sz="1200" dirty="0"/>
                        <a:t>Програм 4. Развој туризма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r-Cyrl-RS" sz="1200" dirty="0" smtClean="0"/>
                        <a:t>5,700,000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r-Cyrl-RS" sz="1200" dirty="0" smtClean="0"/>
                        <a:t>4,58%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2267397033"/>
                  </a:ext>
                </a:extLst>
              </a:tr>
              <a:tr h="324868">
                <a:tc>
                  <a:txBody>
                    <a:bodyPr/>
                    <a:lstStyle/>
                    <a:p>
                      <a:r>
                        <a:rPr lang="sr-Cyrl-RS" sz="1200" dirty="0"/>
                        <a:t>Програм </a:t>
                      </a:r>
                      <a:r>
                        <a:rPr lang="sr-Cyrl-RS" sz="1200" dirty="0" smtClean="0"/>
                        <a:t>5. Заштита животне средине 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r-Cyrl-RS" sz="1200" dirty="0" smtClean="0"/>
                        <a:t>2,000,000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r-Cyrl-RS" sz="1200" dirty="0" smtClean="0"/>
                        <a:t>1,61%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800143352"/>
                  </a:ext>
                </a:extLst>
              </a:tr>
              <a:tr h="268260">
                <a:tc>
                  <a:txBody>
                    <a:bodyPr/>
                    <a:lstStyle/>
                    <a:p>
                      <a:r>
                        <a:rPr lang="sr-Cyrl-RS" sz="1200" dirty="0"/>
                        <a:t>Програм 11. Социјална и дечија заштита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r-Cyrl-RS" sz="1200" dirty="0" smtClean="0"/>
                        <a:t>1,600,000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r-Cyrl-RS" sz="1200" dirty="0" smtClean="0"/>
                        <a:t>1,29%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414730366"/>
                  </a:ext>
                </a:extLst>
              </a:tr>
              <a:tr h="268260">
                <a:tc>
                  <a:txBody>
                    <a:bodyPr/>
                    <a:lstStyle/>
                    <a:p>
                      <a:r>
                        <a:rPr lang="sr-Cyrl-RS" sz="1200" dirty="0"/>
                        <a:t>Програм 14. Развој спорта и омладине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r-Cyrl-RS" sz="1200" dirty="0" smtClean="0"/>
                        <a:t>2,000,000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r-Cyrl-RS" sz="1200" dirty="0" smtClean="0"/>
                        <a:t>1,61%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712639953"/>
                  </a:ext>
                </a:extLst>
              </a:tr>
              <a:tr h="268260">
                <a:tc>
                  <a:txBody>
                    <a:bodyPr/>
                    <a:lstStyle/>
                    <a:p>
                      <a:r>
                        <a:rPr lang="sr-Cyrl-RS" sz="1200" dirty="0"/>
                        <a:t>Програм 15. Опште услуге локалне самоуправе 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r-Cyrl-RS" sz="1200" dirty="0" smtClean="0"/>
                        <a:t>65,940,000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r-Cyrl-RS" sz="1200" dirty="0" smtClean="0"/>
                        <a:t>53,00%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949910891"/>
                  </a:ext>
                </a:extLst>
              </a:tr>
              <a:tr h="268260">
                <a:tc>
                  <a:txBody>
                    <a:bodyPr/>
                    <a:lstStyle/>
                    <a:p>
                      <a:r>
                        <a:rPr lang="sr-Cyrl-RS" sz="1200" dirty="0"/>
                        <a:t>Програм 16. Политички систем локалне самоуправе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r-Cyrl-RS" sz="1200" dirty="0" smtClean="0"/>
                        <a:t>42,360,000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r-Cyrl-RS" sz="1200" dirty="0" smtClean="0"/>
                        <a:t>34,05%</a:t>
                      </a:r>
                      <a:endParaRPr lang="en-US" sz="1200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566446889"/>
                  </a:ext>
                </a:extLst>
              </a:tr>
              <a:tr h="268260">
                <a:tc>
                  <a:txBody>
                    <a:bodyPr/>
                    <a:lstStyle/>
                    <a:p>
                      <a:r>
                        <a:rPr lang="sr-Cyrl-RS" sz="1200" b="0" dirty="0" smtClean="0"/>
                        <a:t>Пројекат  П1</a:t>
                      </a:r>
                      <a:r>
                        <a:rPr lang="sr-Cyrl-RS" sz="1200" b="0" baseline="0" dirty="0" smtClean="0"/>
                        <a:t> – Јавни радови</a:t>
                      </a:r>
                      <a:endParaRPr lang="en-US" sz="120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r-Cyrl-RS" sz="1200" dirty="0" smtClean="0"/>
                        <a:t>2,000,000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r-Cyrl-RS" sz="1200" dirty="0" smtClean="0"/>
                        <a:t>1,61%</a:t>
                      </a:r>
                      <a:endParaRPr lang="en-US" sz="1200" dirty="0"/>
                    </a:p>
                  </a:txBody>
                  <a:tcPr/>
                </a:tc>
              </a:tr>
              <a:tr h="357680">
                <a:tc>
                  <a:txBody>
                    <a:bodyPr/>
                    <a:lstStyle/>
                    <a:p>
                      <a:r>
                        <a:rPr lang="sr-Cyrl-RS" sz="1400" b="1" dirty="0"/>
                        <a:t>Укупни расходи по </a:t>
                      </a:r>
                      <a:r>
                        <a:rPr lang="sr-Cyrl-RS" sz="1400" b="1" dirty="0" smtClean="0"/>
                        <a:t>програмима</a:t>
                      </a:r>
                      <a:r>
                        <a:rPr lang="sr-Latn-RS" sz="1400" b="1" dirty="0" smtClean="0"/>
                        <a:t>:</a:t>
                      </a:r>
                      <a:endParaRPr lang="en-US" sz="1400" b="1" dirty="0">
                        <a:solidFill>
                          <a:schemeClr val="bg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r-Cyrl-RS" sz="1400" b="1" dirty="0" smtClean="0"/>
                        <a:t>124,400,000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sr-Cyrl-RS" sz="1400" b="1" dirty="0" smtClean="0"/>
                        <a:t>100%</a:t>
                      </a:r>
                      <a:endParaRPr lang="en-US" sz="1400" b="1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4901152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22740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lide Number Placeholder 2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/>
          </a:p>
        </p:txBody>
      </p:sp>
      <p:pic>
        <p:nvPicPr>
          <p:cNvPr id="1027" name="Picture 3" descr="C:\Users\lmarija\Desktop\FB_IMG_1571122195051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0470" y="705958"/>
            <a:ext cx="4333778" cy="24372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lmarija\Desktop\FB_IMG_1571122093736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705958"/>
            <a:ext cx="1800200" cy="24015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C:\Users\lmarija\Desktop\FB_IMG_1571122052530.jp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8292" y="705958"/>
            <a:ext cx="1891051" cy="23638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1" name="Picture 7" descr="C:\Users\lmarija\Desktop\FB_IMG_1571122063422.jp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8930" y="3917535"/>
            <a:ext cx="1881092" cy="23513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C:\Users\lmarija\Desktop\FB_IMG_1571122140314.jpg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4223" y="3861048"/>
            <a:ext cx="3843721" cy="24029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3" name="Picture 9" descr="C:\Users\lmarija\Desktop\FB_IMG_1571122031165.jpg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1960" y="3917535"/>
            <a:ext cx="2714767" cy="23464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20670875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Cyrl-RS" sz="3000" b="1" dirty="0"/>
              <a:t>Расходи буџета расподељени по директним </a:t>
            </a:r>
            <a:r>
              <a:rPr lang="sr-Cyrl-RS" sz="3000" b="1" dirty="0" smtClean="0"/>
              <a:t> </a:t>
            </a:r>
            <a:r>
              <a:rPr lang="sr-Cyrl-RS" sz="3000" b="1" dirty="0"/>
              <a:t>буџетским </a:t>
            </a:r>
            <a:r>
              <a:rPr lang="sr-Cyrl-RS" sz="3000" b="1" dirty="0" smtClean="0"/>
              <a:t>корисницима</a:t>
            </a:r>
            <a:endParaRPr lang="en-US" sz="3000" b="1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46130"/>
              </p:ext>
            </p:extLst>
          </p:nvPr>
        </p:nvGraphicFramePr>
        <p:xfrm>
          <a:off x="683569" y="1417633"/>
          <a:ext cx="7488833" cy="2822887"/>
        </p:xfrm>
        <a:graphic>
          <a:graphicData uri="http://schemas.openxmlformats.org/drawingml/2006/table">
            <a:tbl>
              <a:tblPr firstRow="1" firstCol="1" bandRow="1">
                <a:tableStyleId>{8799B23B-EC83-4686-B30A-512413B5E67A}</a:tableStyleId>
              </a:tblPr>
              <a:tblGrid>
                <a:gridCol w="57754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3742934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088232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080122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545592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Р. </a:t>
                      </a:r>
                      <a:r>
                        <a:rPr lang="en-US" sz="1400" dirty="0" err="1">
                          <a:effectLst/>
                        </a:rPr>
                        <a:t>бр</a:t>
                      </a:r>
                      <a:r>
                        <a:rPr lang="en-US" sz="1400" dirty="0">
                          <a:effectLst/>
                        </a:rPr>
                        <a:t>.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effectLst/>
                        </a:rPr>
                        <a:t>Назив</a:t>
                      </a:r>
                      <a:r>
                        <a:rPr lang="en-US" sz="1400" dirty="0">
                          <a:effectLst/>
                        </a:rPr>
                        <a:t> </a:t>
                      </a:r>
                      <a:r>
                        <a:rPr lang="sr-Cyrl-RS" sz="1400" dirty="0">
                          <a:effectLst/>
                        </a:rPr>
                        <a:t>буџетског </a:t>
                      </a:r>
                      <a:r>
                        <a:rPr lang="en-US" sz="1400" dirty="0" err="1">
                          <a:effectLst/>
                        </a:rPr>
                        <a:t>корисника</a:t>
                      </a:r>
                      <a:endParaRPr lang="en-US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1400" dirty="0"/>
                        <a:t>Средства из Одлуке о буџету за </a:t>
                      </a:r>
                      <a:r>
                        <a:rPr lang="sr-Cyrl-RS" sz="1400" dirty="0" smtClean="0"/>
                        <a:t>20</a:t>
                      </a:r>
                      <a:r>
                        <a:rPr lang="sr-Latn-RS" sz="1400" dirty="0" smtClean="0"/>
                        <a:t>2</a:t>
                      </a:r>
                      <a:r>
                        <a:rPr lang="sr-Cyrl-RS" sz="1400" dirty="0" smtClean="0"/>
                        <a:t>1. </a:t>
                      </a:r>
                      <a:r>
                        <a:rPr lang="sr-Cyrl-RS" sz="1400" dirty="0"/>
                        <a:t>годину  (износ у динарима)</a:t>
                      </a:r>
                      <a:endParaRPr lang="en-US" sz="1400" dirty="0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sr-Cyrl-RS" sz="1400" dirty="0"/>
                        <a:t>%  буџета по кориснику</a:t>
                      </a:r>
                      <a:endParaRPr lang="en-US" sz="1400" dirty="0"/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54615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+mn-lt"/>
                        </a:rPr>
                        <a:t>1.</a:t>
                      </a:r>
                      <a:endParaRPr lang="en-US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 err="1">
                          <a:effectLst/>
                          <a:latin typeface="+mn-lt"/>
                        </a:rPr>
                        <a:t>Скупштина</a:t>
                      </a:r>
                      <a:r>
                        <a:rPr lang="en-US" sz="1500" dirty="0">
                          <a:effectLst/>
                          <a:latin typeface="+mn-lt"/>
                        </a:rPr>
                        <a:t> </a:t>
                      </a:r>
                      <a:r>
                        <a:rPr lang="sr-Cyrl-RS" sz="1500" dirty="0">
                          <a:effectLst/>
                          <a:latin typeface="+mn-lt"/>
                        </a:rPr>
                        <a:t>општине</a:t>
                      </a:r>
                      <a:endParaRPr lang="en-US" sz="1500" dirty="0">
                        <a:solidFill>
                          <a:srgbClr val="FF000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200" dirty="0" smtClean="0">
                          <a:effectLst/>
                          <a:latin typeface="+mn-lt"/>
                          <a:ea typeface="Times New Roman"/>
                        </a:rPr>
                        <a:t>16,810,000</a:t>
                      </a:r>
                      <a:endParaRPr lang="en-US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200" dirty="0" smtClean="0">
                          <a:effectLst/>
                          <a:latin typeface="+mn-lt"/>
                          <a:ea typeface="Times New Roman"/>
                        </a:rPr>
                        <a:t>13,51%</a:t>
                      </a:r>
                      <a:endParaRPr lang="en-US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+mn-lt"/>
                        </a:rPr>
                        <a:t>2.</a:t>
                      </a:r>
                      <a:endParaRPr lang="en-US" sz="12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500" dirty="0">
                          <a:effectLst/>
                          <a:latin typeface="+mn-lt"/>
                          <a:ea typeface="Times New Roman"/>
                        </a:rPr>
                        <a:t>Председник општине</a:t>
                      </a:r>
                      <a:endParaRPr lang="en-US" sz="15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200" dirty="0" smtClean="0">
                          <a:effectLst/>
                          <a:latin typeface="+mn-lt"/>
                          <a:ea typeface="Times New Roman"/>
                        </a:rPr>
                        <a:t>9,000,000</a:t>
                      </a:r>
                      <a:endParaRPr lang="en-US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200" dirty="0" smtClean="0">
                          <a:effectLst/>
                          <a:latin typeface="+mn-lt"/>
                          <a:ea typeface="Times New Roman"/>
                        </a:rPr>
                        <a:t>7,23%</a:t>
                      </a:r>
                      <a:endParaRPr lang="en-US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+mn-lt"/>
                        </a:rPr>
                        <a:t>3.</a:t>
                      </a:r>
                      <a:endParaRPr lang="en-US" sz="12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500" dirty="0">
                          <a:effectLst/>
                          <a:latin typeface="+mn-lt"/>
                        </a:rPr>
                        <a:t>Општинско</a:t>
                      </a:r>
                      <a:r>
                        <a:rPr lang="en-US" sz="1500" dirty="0">
                          <a:effectLst/>
                          <a:latin typeface="+mn-lt"/>
                        </a:rPr>
                        <a:t> </a:t>
                      </a:r>
                      <a:r>
                        <a:rPr lang="en-US" sz="1500" dirty="0" err="1">
                          <a:effectLst/>
                          <a:latin typeface="+mn-lt"/>
                        </a:rPr>
                        <a:t>веће</a:t>
                      </a:r>
                      <a:endParaRPr lang="en-US" sz="15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200" dirty="0" smtClean="0">
                          <a:effectLst/>
                          <a:latin typeface="+mn-lt"/>
                          <a:ea typeface="Times New Roman"/>
                        </a:rPr>
                        <a:t>16,550,000</a:t>
                      </a:r>
                      <a:endParaRPr lang="en-US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200" dirty="0" smtClean="0">
                          <a:effectLst/>
                          <a:latin typeface="+mn-lt"/>
                          <a:ea typeface="Times New Roman"/>
                        </a:rPr>
                        <a:t>13,31%</a:t>
                      </a:r>
                      <a:endParaRPr lang="en-US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+mn-lt"/>
                        </a:rPr>
                        <a:t>4.</a:t>
                      </a:r>
                      <a:endParaRPr lang="en-US" sz="12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r-Cyrl-RS" sz="1500" dirty="0">
                          <a:effectLst/>
                          <a:latin typeface="+mn-lt"/>
                        </a:rPr>
                        <a:t>Општинска </a:t>
                      </a:r>
                      <a:r>
                        <a:rPr lang="en-US" sz="1500" dirty="0" err="1">
                          <a:effectLst/>
                          <a:latin typeface="+mn-lt"/>
                        </a:rPr>
                        <a:t>управа</a:t>
                      </a:r>
                      <a:endParaRPr lang="en-US" sz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200" dirty="0" smtClean="0">
                          <a:effectLst/>
                          <a:latin typeface="+mn-lt"/>
                          <a:ea typeface="Times New Roman"/>
                        </a:rPr>
                        <a:t>82,040,000</a:t>
                      </a:r>
                      <a:endParaRPr lang="en-US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200" dirty="0" smtClean="0">
                          <a:effectLst/>
                          <a:latin typeface="+mn-lt"/>
                          <a:ea typeface="Times New Roman"/>
                        </a:rPr>
                        <a:t>65,95%</a:t>
                      </a:r>
                      <a:endParaRPr lang="en-US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43204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+mn-lt"/>
                        </a:rPr>
                        <a:t> </a:t>
                      </a:r>
                      <a:endParaRPr lang="en-US" sz="12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+mn-lt"/>
                        </a:rPr>
                        <a:t>У К У П Н О:</a:t>
                      </a:r>
                      <a:endParaRPr lang="en-US" sz="16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200" b="1" dirty="0" smtClean="0">
                          <a:effectLst/>
                          <a:latin typeface="+mn-lt"/>
                          <a:ea typeface="Times New Roman"/>
                        </a:rPr>
                        <a:t>124,400,000</a:t>
                      </a:r>
                      <a:endParaRPr lang="en-US" sz="12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200" b="1" dirty="0" smtClean="0">
                          <a:effectLst/>
                          <a:latin typeface="+mn-lt"/>
                          <a:ea typeface="Times New Roman"/>
                        </a:rPr>
                        <a:t>100%</a:t>
                      </a:r>
                      <a:endParaRPr lang="en-US" sz="12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="" xmlns:a16="http://schemas.microsoft.com/office/drawing/2014/main" val="10020"/>
                  </a:ext>
                </a:extLst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7613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ontent Placeholder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72158918"/>
              </p:ext>
            </p:extLst>
          </p:nvPr>
        </p:nvGraphicFramePr>
        <p:xfrm>
          <a:off x="899592" y="1340769"/>
          <a:ext cx="7560841" cy="2838720"/>
        </p:xfrm>
        <a:graphic>
          <a:graphicData uri="http://schemas.openxmlformats.org/drawingml/2006/table">
            <a:tbl>
              <a:tblPr firstRow="1" firstCol="1" bandRow="1">
                <a:tableStyleId>{E8B1032C-EA38-4F05-BA0D-38AFFFC7BED3}</a:tableStyleId>
              </a:tblPr>
              <a:tblGrid>
                <a:gridCol w="3816424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364557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18993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189930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164598"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600" dirty="0">
                        <a:effectLst/>
                        <a:latin typeface="Calibri" panose="020F0502020204030204" pitchFamily="34" charset="0"/>
                        <a:ea typeface="Times New Roman"/>
                        <a:cs typeface="Calibri" panose="020F0502020204030204" pitchFamily="34" charset="0"/>
                      </a:endParaRPr>
                    </a:p>
                  </a:txBody>
                  <a:tcPr marL="68580" marR="68580" marT="0" marB="0" anchor="ctr"/>
                </a:tc>
                <a:tc grid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 </a:t>
                      </a:r>
                      <a:r>
                        <a:rPr lang="sr-Cyrl-RS" sz="1600" dirty="0">
                          <a:effectLst/>
                        </a:rPr>
                        <a:t>Планирана </a:t>
                      </a:r>
                      <a:r>
                        <a:rPr lang="sr-Cyrl-RS" sz="1600" dirty="0" smtClean="0">
                          <a:effectLst/>
                        </a:rPr>
                        <a:t>средства</a:t>
                      </a:r>
                      <a:endParaRPr lang="en-US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15431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 smtClean="0">
                          <a:effectLst/>
                        </a:rPr>
                        <a:t>20</a:t>
                      </a:r>
                      <a:r>
                        <a:rPr lang="sr-Cyrl-RS" sz="1500" dirty="0" smtClean="0">
                          <a:effectLst/>
                        </a:rPr>
                        <a:t>21</a:t>
                      </a:r>
                      <a:endParaRPr lang="en-US" sz="1500" b="1" i="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>
                          <a:effectLst/>
                        </a:rPr>
                        <a:t>20</a:t>
                      </a:r>
                      <a:r>
                        <a:rPr lang="sr-Cyrl-RS" sz="1500" dirty="0" smtClean="0">
                          <a:effectLst/>
                        </a:rPr>
                        <a:t>22</a:t>
                      </a:r>
                      <a:endParaRPr lang="en-US" sz="1500" b="1" i="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500" dirty="0" smtClean="0">
                          <a:effectLst/>
                        </a:rPr>
                        <a:t>202</a:t>
                      </a:r>
                      <a:r>
                        <a:rPr lang="sr-Cyrl-RS" sz="1500" dirty="0" smtClean="0">
                          <a:effectLst/>
                        </a:rPr>
                        <a:t>3</a:t>
                      </a:r>
                      <a:endParaRPr lang="en-US" sz="1500" b="1" i="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16553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400" b="0" dirty="0" smtClean="0">
                          <a:effectLst/>
                          <a:latin typeface="+mn-lt"/>
                          <a:ea typeface="Times New Roman"/>
                          <a:cs typeface="Rod" pitchFamily="49" charset="-79"/>
                        </a:rPr>
                        <a:t>Зграде</a:t>
                      </a:r>
                      <a:r>
                        <a:rPr lang="sr-Cyrl-RS" sz="1400" b="0" baseline="0" dirty="0" smtClean="0">
                          <a:effectLst/>
                          <a:latin typeface="+mn-lt"/>
                          <a:ea typeface="Times New Roman"/>
                          <a:cs typeface="Rod" pitchFamily="49" charset="-79"/>
                        </a:rPr>
                        <a:t> и грађевински објекти</a:t>
                      </a:r>
                      <a:endParaRPr lang="en-US" sz="1400" b="0" dirty="0">
                        <a:effectLst/>
                        <a:latin typeface="+mn-lt"/>
                        <a:ea typeface="Times New Roman"/>
                        <a:cs typeface="Rod" pitchFamily="49" charset="-79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400" b="0" dirty="0" smtClean="0">
                          <a:effectLst/>
                          <a:latin typeface="+mn-lt"/>
                          <a:ea typeface="Times New Roman"/>
                        </a:rPr>
                        <a:t>1,200,000</a:t>
                      </a:r>
                      <a:endParaRPr lang="en-US" sz="1400" b="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400" b="0" dirty="0" smtClean="0">
                          <a:effectLst/>
                          <a:latin typeface="+mn-lt"/>
                          <a:ea typeface="Times New Roman"/>
                        </a:rPr>
                        <a:t>1,200,000</a:t>
                      </a:r>
                      <a:endParaRPr lang="en-US" sz="1400" b="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400" b="0" dirty="0" smtClean="0">
                          <a:effectLst/>
                          <a:latin typeface="+mn-lt"/>
                          <a:ea typeface="Times New Roman"/>
                        </a:rPr>
                        <a:t>1,200,000</a:t>
                      </a:r>
                      <a:endParaRPr lang="en-US" sz="1400" b="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16553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400" b="0" dirty="0" smtClean="0">
                          <a:effectLst/>
                          <a:latin typeface="+mn-lt"/>
                          <a:ea typeface="Times New Roman"/>
                          <a:cs typeface="Rod" pitchFamily="49" charset="-79"/>
                        </a:rPr>
                        <a:t>Машине и опрема</a:t>
                      </a:r>
                      <a:endParaRPr lang="en-US" sz="1400" b="0" dirty="0">
                        <a:effectLst/>
                        <a:latin typeface="+mn-lt"/>
                        <a:ea typeface="Times New Roman"/>
                        <a:cs typeface="Rod" pitchFamily="49" charset="-79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400" b="0" dirty="0" smtClean="0">
                          <a:effectLst/>
                          <a:latin typeface="+mn-lt"/>
                          <a:ea typeface="Times New Roman"/>
                        </a:rPr>
                        <a:t>3,000,000</a:t>
                      </a:r>
                      <a:endParaRPr lang="en-US" sz="1400" b="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400" b="0" dirty="0" smtClean="0">
                          <a:effectLst/>
                          <a:latin typeface="+mn-lt"/>
                          <a:ea typeface="Times New Roman"/>
                        </a:rPr>
                        <a:t>3,000,000</a:t>
                      </a:r>
                      <a:endParaRPr lang="en-US" sz="1400" b="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sr-Cyrl-RS" sz="1400" b="0" dirty="0" smtClean="0">
                          <a:effectLst/>
                          <a:latin typeface="+mn-lt"/>
                          <a:ea typeface="Times New Roman"/>
                        </a:rPr>
                        <a:t>3,000,000</a:t>
                      </a:r>
                      <a:endParaRPr lang="en-US" sz="1400" b="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19948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Arial Narrow" pitchFamily="34" charset="0"/>
                        <a:ea typeface="Times New Roman"/>
                        <a:cs typeface="Rod" pitchFamily="49" charset="-79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113161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b="1" dirty="0">
                        <a:effectLst/>
                        <a:latin typeface="Arial Narrow" pitchFamily="34" charset="0"/>
                        <a:ea typeface="Times New Roman"/>
                        <a:cs typeface="Rod" pitchFamily="49" charset="-79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16553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Arial Narrow" pitchFamily="34" charset="0"/>
                        <a:ea typeface="Times New Roman"/>
                        <a:cs typeface="Rod" pitchFamily="49" charset="-79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  <a:tr h="16553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Arial Narrow" pitchFamily="34" charset="0"/>
                        <a:ea typeface="Times New Roman"/>
                        <a:cs typeface="Rod" pitchFamily="49" charset="-79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0007"/>
                  </a:ext>
                </a:extLst>
              </a:tr>
              <a:tr h="19948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Arial Narrow" pitchFamily="34" charset="0"/>
                        <a:ea typeface="Times New Roman"/>
                        <a:cs typeface="Rod" pitchFamily="49" charset="-79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16553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Arial Narrow" pitchFamily="34" charset="0"/>
                        <a:ea typeface="Times New Roman"/>
                        <a:cs typeface="Rod" pitchFamily="49" charset="-79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16553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Arial Narrow" pitchFamily="34" charset="0"/>
                        <a:ea typeface="Times New Roman"/>
                        <a:cs typeface="Rod" pitchFamily="49" charset="-79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0010"/>
                  </a:ext>
                </a:extLst>
              </a:tr>
              <a:tr h="16553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Arial Narrow" pitchFamily="34" charset="0"/>
                        <a:ea typeface="Times New Roman"/>
                        <a:cs typeface="Rod" pitchFamily="49" charset="-79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0011"/>
                  </a:ext>
                </a:extLst>
              </a:tr>
              <a:tr h="19948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Arial Narrow" pitchFamily="34" charset="0"/>
                        <a:ea typeface="Times New Roman"/>
                        <a:cs typeface="Rod" pitchFamily="49" charset="-79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0012"/>
                  </a:ext>
                </a:extLst>
              </a:tr>
              <a:tr h="16553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Arial Narrow" pitchFamily="34" charset="0"/>
                        <a:ea typeface="Times New Roman"/>
                        <a:cs typeface="Rod" pitchFamily="49" charset="-79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0013"/>
                  </a:ext>
                </a:extLst>
              </a:tr>
              <a:tr h="165530">
                <a:tc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Arial Narrow" pitchFamily="34" charset="0"/>
                        <a:ea typeface="Times New Roman"/>
                        <a:cs typeface="Rod" pitchFamily="49" charset="-79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0014"/>
                  </a:ext>
                </a:extLst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21</a:t>
            </a:fld>
            <a:endParaRPr lang="en-US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75082"/>
          </a:xfrm>
        </p:spPr>
        <p:txBody>
          <a:bodyPr>
            <a:noAutofit/>
          </a:bodyPr>
          <a:lstStyle/>
          <a:p>
            <a:r>
              <a:rPr lang="sr-Cyrl-RS" sz="3000" dirty="0"/>
              <a:t>К</a:t>
            </a:r>
            <a:r>
              <a:rPr lang="sr-Cyrl-RS" sz="3000" dirty="0" smtClean="0"/>
              <a:t>апитални издаци</a:t>
            </a:r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217427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C9100EA0-F487-4F15-B0C7-5D5B1A493E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/>
          <a:lstStyle/>
          <a:p>
            <a:pPr marL="0" indent="0">
              <a:buNone/>
            </a:pPr>
            <a:endParaRPr lang="sr-Cyrl-RS" dirty="0"/>
          </a:p>
          <a:p>
            <a:pPr marL="0" indent="0" algn="just">
              <a:buNone/>
            </a:pPr>
            <a:r>
              <a:rPr lang="sr-Cyrl-RS" dirty="0"/>
              <a:t>На крају желимо да Вам се захвалимо што сте издвојили време за читање ове презентације буџета. </a:t>
            </a:r>
          </a:p>
          <a:p>
            <a:pPr marL="0" indent="0" algn="just">
              <a:buNone/>
            </a:pPr>
            <a:r>
              <a:rPr lang="sr-Cyrl-RS" dirty="0"/>
              <a:t>Уколико сте заинтересовани да сагледате у целини Одлуку о буџету општине </a:t>
            </a:r>
            <a:r>
              <a:rPr lang="sr-Cyrl-RS" dirty="0" smtClean="0"/>
              <a:t>Нишка Бања</a:t>
            </a:r>
            <a:r>
              <a:rPr lang="sr-Cyrl-RS" dirty="0" smtClean="0">
                <a:solidFill>
                  <a:srgbClr val="FF0000"/>
                </a:solidFill>
              </a:rPr>
              <a:t> </a:t>
            </a:r>
            <a:r>
              <a:rPr lang="sr-Cyrl-RS" dirty="0"/>
              <a:t>за </a:t>
            </a:r>
            <a:r>
              <a:rPr lang="sr-Cyrl-RS" dirty="0" smtClean="0"/>
              <a:t>2021. </a:t>
            </a:r>
            <a:r>
              <a:rPr lang="sr-Cyrl-RS" dirty="0"/>
              <a:t>годину, исту можете </a:t>
            </a:r>
            <a:r>
              <a:rPr lang="sr-Cyrl-RS" dirty="0" smtClean="0"/>
              <a:t>погледати </a:t>
            </a:r>
            <a:r>
              <a:rPr lang="sr-Cyrl-RS" dirty="0"/>
              <a:t>на </a:t>
            </a:r>
            <a:r>
              <a:rPr lang="sr-Cyrl-RS" dirty="0" smtClean="0"/>
              <a:t>интернет страници Градске општине Нишка Бања</a:t>
            </a:r>
            <a:r>
              <a:rPr lang="sr-Latn-RS" dirty="0" smtClean="0"/>
              <a:t>: </a:t>
            </a:r>
            <a:r>
              <a:rPr lang="sr-Latn-RS" dirty="0" smtClean="0">
                <a:hlinkClick r:id="rId2"/>
              </a:rPr>
              <a:t>www.goniskabanja.org.rs</a:t>
            </a:r>
            <a:endParaRPr lang="sr-Latn-RS" dirty="0" smtClean="0"/>
          </a:p>
          <a:p>
            <a:pPr marL="0" indent="0" algn="just">
              <a:buNone/>
            </a:pPr>
            <a:endParaRPr lang="en-US" dirty="0">
              <a:solidFill>
                <a:srgbClr val="FF0000"/>
              </a:solidFill>
            </a:endParaRP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98AE72C1-4469-43B7-B387-2085293C76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2768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3346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sr-Cyrl-RS" sz="7200" dirty="0" smtClean="0"/>
          </a:p>
          <a:p>
            <a:pPr marL="0" indent="0" algn="ctr">
              <a:buNone/>
            </a:pPr>
            <a:r>
              <a:rPr lang="sr-Cyrl-RS" sz="7200" dirty="0" smtClean="0">
                <a:solidFill>
                  <a:schemeClr val="accent1">
                    <a:lumMod val="75000"/>
                  </a:schemeClr>
                </a:solidFill>
              </a:rPr>
              <a:t>ХВАЛА НА ПАЖЊИ!</a:t>
            </a:r>
            <a:endParaRPr lang="en-US" sz="72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FB0A07-249F-4345-993B-6AB4700608B8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54940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115616" y="476672"/>
            <a:ext cx="2667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3600" b="1" dirty="0">
                <a:solidFill>
                  <a:schemeClr val="accent1">
                    <a:lumMod val="60000"/>
                    <a:lumOff val="40000"/>
                  </a:schemeClr>
                </a:solidFill>
              </a:rPr>
              <a:t>САДРЖАЈ</a:t>
            </a:r>
            <a:endParaRPr lang="en-US" sz="3600" b="1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971600" y="1268760"/>
            <a:ext cx="7537648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sr-Cyrl-RS" dirty="0"/>
              <a:t>Увод</a:t>
            </a:r>
          </a:p>
          <a:p>
            <a:pPr marL="342900" indent="-342900">
              <a:buFont typeface="+mj-lt"/>
              <a:buAutoNum type="arabicPeriod"/>
            </a:pPr>
            <a:r>
              <a:rPr lang="sr-Cyrl-RS" dirty="0"/>
              <a:t>Ко се финансира из буџета?</a:t>
            </a:r>
          </a:p>
          <a:p>
            <a:pPr marL="342900" indent="-342900">
              <a:buFont typeface="+mj-lt"/>
              <a:buAutoNum type="arabicPeriod"/>
            </a:pPr>
            <a:r>
              <a:rPr lang="sr-Cyrl-RS" dirty="0"/>
              <a:t>Како настаје буџет општине</a:t>
            </a:r>
            <a:r>
              <a:rPr lang="en-US" dirty="0"/>
              <a:t>?</a:t>
            </a:r>
            <a:endParaRPr lang="sr-Cyrl-RS" dirty="0"/>
          </a:p>
          <a:p>
            <a:pPr marL="742950" lvl="1" indent="-285750">
              <a:buFont typeface="Arial" pitchFamily="34" charset="0"/>
              <a:buChar char="•"/>
            </a:pPr>
            <a:r>
              <a:rPr lang="sr-Latn-RS" dirty="0" smtClean="0"/>
              <a:t> </a:t>
            </a:r>
            <a:r>
              <a:rPr lang="sr-Cyrl-RS" dirty="0" smtClean="0"/>
              <a:t>Појам </a:t>
            </a:r>
            <a:r>
              <a:rPr lang="sr-Cyrl-RS" dirty="0"/>
              <a:t>буџета</a:t>
            </a:r>
          </a:p>
          <a:p>
            <a:pPr marL="800100" lvl="1" indent="-342900">
              <a:buFont typeface="Arial" pitchFamily="34" charset="0"/>
              <a:buChar char="•"/>
            </a:pPr>
            <a:r>
              <a:rPr lang="sr-Cyrl-RS" dirty="0"/>
              <a:t>Ко учествује у буџетском процесу</a:t>
            </a:r>
            <a:r>
              <a:rPr lang="en-US" dirty="0"/>
              <a:t>?</a:t>
            </a:r>
            <a:endParaRPr lang="sr-Cyrl-RS" dirty="0"/>
          </a:p>
          <a:p>
            <a:pPr marL="800100" lvl="1" indent="-342900">
              <a:buFont typeface="Arial" pitchFamily="34" charset="0"/>
              <a:buChar char="•"/>
            </a:pPr>
            <a:r>
              <a:rPr lang="sr-Cyrl-RS" dirty="0"/>
              <a:t>На основу чега се доноси буџет</a:t>
            </a:r>
            <a:r>
              <a:rPr lang="en-US" dirty="0"/>
              <a:t>?</a:t>
            </a:r>
            <a:endParaRPr lang="sr-Cyrl-RS" dirty="0"/>
          </a:p>
          <a:p>
            <a:pPr marL="342900" indent="-342900">
              <a:buFont typeface="+mj-lt"/>
              <a:buAutoNum type="arabicPeriod"/>
            </a:pPr>
            <a:r>
              <a:rPr lang="sr-Cyrl-RS" dirty="0"/>
              <a:t>Како се пуни општинска каса?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r-Cyrl-RS" dirty="0"/>
              <a:t>Шта су приходи и примања буџета?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r-Cyrl-RS" dirty="0"/>
              <a:t>Структура планираних прихода и примања за </a:t>
            </a:r>
            <a:r>
              <a:rPr lang="sr-Cyrl-RS" dirty="0" smtClean="0"/>
              <a:t>2020. </a:t>
            </a:r>
            <a:r>
              <a:rPr lang="sr-Cyrl-RS" dirty="0"/>
              <a:t>годину</a:t>
            </a:r>
            <a:endParaRPr lang="en-US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r-Cyrl-RS" dirty="0"/>
              <a:t>Шта се променило у односу на </a:t>
            </a:r>
            <a:r>
              <a:rPr lang="sr-Cyrl-RS" dirty="0" smtClean="0"/>
              <a:t>2019. </a:t>
            </a:r>
            <a:r>
              <a:rPr lang="sr-Cyrl-RS" dirty="0"/>
              <a:t>годину?</a:t>
            </a:r>
          </a:p>
          <a:p>
            <a:pPr marL="342900" indent="-342900">
              <a:buFont typeface="+mj-lt"/>
              <a:buAutoNum type="arabicPeriod"/>
            </a:pPr>
            <a:r>
              <a:rPr lang="sr-Cyrl-RS" dirty="0"/>
              <a:t>На шта се троше јавна средства</a:t>
            </a:r>
            <a:r>
              <a:rPr lang="en-US" dirty="0"/>
              <a:t>?</a:t>
            </a:r>
            <a:endParaRPr lang="sr-Cyrl-RS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ru-RU" dirty="0"/>
              <a:t>Шта су расходи и издаци буџета?</a:t>
            </a:r>
            <a:endParaRPr lang="sr-Cyrl-RS" dirty="0"/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r-Cyrl-RS" dirty="0"/>
              <a:t>Структура планираних расхода и издатака за </a:t>
            </a:r>
            <a:r>
              <a:rPr lang="sr-Cyrl-RS" dirty="0" smtClean="0"/>
              <a:t>2020. </a:t>
            </a:r>
            <a:r>
              <a:rPr lang="sr-Cyrl-RS" dirty="0"/>
              <a:t>годину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r-Cyrl-RS" dirty="0"/>
              <a:t>Шта се променило у односу на </a:t>
            </a:r>
            <a:r>
              <a:rPr lang="sr-Cyrl-RS" dirty="0" smtClean="0"/>
              <a:t>2019. </a:t>
            </a:r>
            <a:r>
              <a:rPr lang="sr-Cyrl-RS" dirty="0"/>
              <a:t>годину?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r-Cyrl-RS" dirty="0"/>
              <a:t>Расходи буџета по програмима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r-Cyrl-RS" dirty="0"/>
              <a:t>Расходи буџета расподељени по директним </a:t>
            </a:r>
            <a:r>
              <a:rPr lang="sr-Cyrl-RS" dirty="0" smtClean="0"/>
              <a:t> </a:t>
            </a:r>
            <a:r>
              <a:rPr lang="sr-Cyrl-RS" dirty="0"/>
              <a:t>буџетским корисницима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sr-Cyrl-RS" dirty="0" smtClean="0"/>
              <a:t>Капитални издаци</a:t>
            </a:r>
            <a:endParaRPr lang="sr-Cyrl-R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78908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381000" y="352603"/>
            <a:ext cx="8382000" cy="61863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dirty="0"/>
              <a:t>	</a:t>
            </a:r>
            <a:r>
              <a:rPr lang="sr-Cyrl-RS" b="1" dirty="0"/>
              <a:t>Драги суграђани и </a:t>
            </a:r>
            <a:r>
              <a:rPr lang="sr-Cyrl-RS" b="1" dirty="0" err="1"/>
              <a:t>суграђанке</a:t>
            </a:r>
            <a:r>
              <a:rPr lang="sr-Cyrl-RS" b="1" dirty="0"/>
              <a:t>,</a:t>
            </a:r>
          </a:p>
          <a:p>
            <a:r>
              <a:rPr lang="sr-Latn-RS" dirty="0" smtClean="0"/>
              <a:t>							</a:t>
            </a:r>
            <a:endParaRPr lang="sr-Latn-RS" dirty="0"/>
          </a:p>
          <a:p>
            <a:pPr algn="just"/>
            <a:r>
              <a:rPr lang="sr-Latn-RS" dirty="0" smtClean="0"/>
              <a:t>	</a:t>
            </a:r>
            <a:r>
              <a:rPr lang="sr-Cyrl-RS" dirty="0" smtClean="0"/>
              <a:t>Основна </a:t>
            </a:r>
            <a:r>
              <a:rPr lang="sr-Cyrl-RS" dirty="0"/>
              <a:t>сврха документа који је пред вама јесте да на </a:t>
            </a:r>
            <a:r>
              <a:rPr lang="sr-Cyrl-RS" dirty="0" smtClean="0"/>
              <a:t>што </a:t>
            </a:r>
            <a:r>
              <a:rPr lang="sr-Cyrl-RS" dirty="0"/>
              <a:t>једноставнији и разумљивији начин објасни у које сврхе </a:t>
            </a:r>
            <a:r>
              <a:rPr lang="sr-Cyrl-RS" dirty="0" smtClean="0"/>
              <a:t>се користе</a:t>
            </a:r>
            <a:r>
              <a:rPr lang="sr-Latn-RS" dirty="0"/>
              <a:t> </a:t>
            </a:r>
            <a:r>
              <a:rPr lang="sr-Cyrl-RS" dirty="0" smtClean="0"/>
              <a:t>јавни </a:t>
            </a:r>
            <a:r>
              <a:rPr lang="sr-Cyrl-RS" dirty="0"/>
              <a:t>ресурси да би се задовољиле потребе грађана.</a:t>
            </a:r>
          </a:p>
          <a:p>
            <a:endParaRPr lang="en-US" dirty="0"/>
          </a:p>
          <a:p>
            <a:pPr algn="just"/>
            <a:r>
              <a:rPr lang="sr-Cyrl-RS" dirty="0"/>
              <a:t>	Грађански буџет представља сажет и јасан приказ Одлуке о буџету општине</a:t>
            </a:r>
            <a:r>
              <a:rPr lang="sr-Latn-RS" dirty="0">
                <a:solidFill>
                  <a:srgbClr val="FF0000"/>
                </a:solidFill>
              </a:rPr>
              <a:t> </a:t>
            </a:r>
            <a:r>
              <a:rPr lang="sr-Cyrl-RS" dirty="0" smtClean="0"/>
              <a:t>Нишка Бања</a:t>
            </a:r>
            <a:r>
              <a:rPr lang="sr-Cyrl-RS" dirty="0" smtClean="0">
                <a:solidFill>
                  <a:srgbClr val="FF0000"/>
                </a:solidFill>
              </a:rPr>
              <a:t> </a:t>
            </a:r>
            <a:r>
              <a:rPr lang="sr-Cyrl-RS" dirty="0"/>
              <a:t>за </a:t>
            </a:r>
            <a:r>
              <a:rPr lang="sr-Cyrl-RS" dirty="0" smtClean="0"/>
              <a:t>202</a:t>
            </a:r>
            <a:r>
              <a:rPr lang="sr-Latn-RS" dirty="0" smtClean="0"/>
              <a:t>1</a:t>
            </a:r>
            <a:r>
              <a:rPr lang="sr-Cyrl-RS" dirty="0" smtClean="0"/>
              <a:t>. </a:t>
            </a:r>
            <a:r>
              <a:rPr lang="sr-Cyrl-RS" dirty="0"/>
              <a:t>годину, која је по својој форми веома обимна и тешка за разумевање због специфичних појмова и класификација које је чине. </a:t>
            </a:r>
          </a:p>
          <a:p>
            <a:endParaRPr lang="en-US" dirty="0"/>
          </a:p>
          <a:p>
            <a:pPr algn="just"/>
            <a:r>
              <a:rPr lang="sr-Cyrl-RS" dirty="0"/>
              <a:t>	Иако је немогуће објаснити целокупан буџет у овако краткој форми, искрено се надамо да ћемо на овај начин успети да вас информишемо о начину прикупљања јавних средстава и остваривања прихода и примања буџета општине, као и о начину планирања, расподеле и трошења буџетских средстава.</a:t>
            </a:r>
          </a:p>
          <a:p>
            <a:endParaRPr lang="en-US" dirty="0"/>
          </a:p>
          <a:p>
            <a:pPr algn="just"/>
            <a:r>
              <a:rPr lang="sr-Cyrl-RS" dirty="0"/>
              <a:t>	</a:t>
            </a:r>
            <a:r>
              <a:rPr lang="ru-RU" dirty="0"/>
              <a:t>Кроз овај транспарентан приступ настојимо да унапредимо разумевање и интересовање наших суграђана за локалне финансије, а у перспективи очекујемо и сарадњу локалне самоуправе и житеља </a:t>
            </a:r>
            <a:r>
              <a:rPr lang="ru-RU" dirty="0" smtClean="0"/>
              <a:t>општине Нишка Бања </a:t>
            </a:r>
            <a:r>
              <a:rPr lang="ru-RU" dirty="0"/>
              <a:t>у заједничком постављању циљева, дефинисању приоритета и планирању развоја наше општине.</a:t>
            </a:r>
            <a:endParaRPr lang="sr-Cyrl-RS" dirty="0"/>
          </a:p>
          <a:p>
            <a:pPr algn="r"/>
            <a:endParaRPr lang="sr-Cyrl-RS" dirty="0"/>
          </a:p>
          <a:p>
            <a:pPr algn="r"/>
            <a:r>
              <a:rPr lang="sr-Cyrl-RS" dirty="0" smtClean="0"/>
              <a:t>Душан Живковић</a:t>
            </a:r>
            <a:endParaRPr lang="sr-Cyrl-RS" dirty="0"/>
          </a:p>
          <a:p>
            <a:pPr algn="r"/>
            <a:r>
              <a:rPr lang="sr-Cyrl-RS" dirty="0" smtClean="0"/>
              <a:t> Председник </a:t>
            </a:r>
            <a:r>
              <a:rPr lang="sr-Cyrl-RS" dirty="0"/>
              <a:t>општине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683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E2D340D4-8AC3-4CCC-95D2-3C70E56EB8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949325"/>
            <a:ext cx="8229600" cy="1143000"/>
          </a:xfrm>
        </p:spPr>
        <p:txBody>
          <a:bodyPr>
            <a:normAutofit/>
          </a:bodyPr>
          <a:lstStyle/>
          <a:p>
            <a:r>
              <a:rPr lang="ru-RU" sz="3000" b="1" dirty="0" smtClean="0"/>
              <a:t>Ко </a:t>
            </a:r>
            <a:r>
              <a:rPr lang="ru-RU" sz="3000" b="1" dirty="0"/>
              <a:t>се финансира из буџета?</a:t>
            </a:r>
            <a:endParaRPr lang="en-US" sz="3000" b="1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="" xmlns:a16="http://schemas.microsoft.com/office/drawing/2014/main" id="{ACD7D842-73B9-40A3-ABB2-C428EB32B5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/>
          </a:p>
        </p:txBody>
      </p:sp>
      <p:graphicFrame>
        <p:nvGraphicFramePr>
          <p:cNvPr id="4" name="Diagram 3"/>
          <p:cNvGraphicFramePr/>
          <p:nvPr/>
        </p:nvGraphicFramePr>
        <p:xfrm>
          <a:off x="2267744" y="2564904"/>
          <a:ext cx="4175254" cy="255624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8711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134"/>
            <a:ext cx="8229600" cy="1010610"/>
          </a:xfrm>
        </p:spPr>
        <p:txBody>
          <a:bodyPr>
            <a:normAutofit/>
          </a:bodyPr>
          <a:lstStyle/>
          <a:p>
            <a:r>
              <a:rPr lang="sr-Cyrl-RS" sz="3000" b="1" dirty="0"/>
              <a:t>Како настаје буџет</a:t>
            </a:r>
            <a:r>
              <a:rPr lang="sr-Latn-RS" sz="3000" b="1" dirty="0"/>
              <a:t> </a:t>
            </a:r>
            <a:r>
              <a:rPr lang="sr-Cyrl-RS" sz="3000" b="1" dirty="0"/>
              <a:t>општине?</a:t>
            </a:r>
            <a:endParaRPr lang="en-US" sz="3000" b="1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4" name="Rectangle 3">
            <a:extLst>
              <a:ext uri="{FF2B5EF4-FFF2-40B4-BE49-F238E27FC236}">
                <a16:creationId xmlns="" xmlns:a16="http://schemas.microsoft.com/office/drawing/2014/main" id="{85C6FDEC-5142-4586-B190-1B2F0895762E}"/>
              </a:ext>
            </a:extLst>
          </p:cNvPr>
          <p:cNvSpPr/>
          <p:nvPr/>
        </p:nvSpPr>
        <p:spPr>
          <a:xfrm>
            <a:off x="325657" y="1339890"/>
            <a:ext cx="8492686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sr-Cyrl-RS" sz="1700" b="1" dirty="0"/>
              <a:t>БУЏЕТ </a:t>
            </a:r>
            <a:r>
              <a:rPr lang="sr-Cyrl-RS" sz="1700" dirty="0"/>
              <a:t>општине је правни документ који утврђује план прихода и примања и расхода и издатака општине за буџетску, односно календарску годину.</a:t>
            </a:r>
          </a:p>
          <a:p>
            <a:pPr algn="just"/>
            <a:endParaRPr lang="en-US" sz="1700" dirty="0"/>
          </a:p>
          <a:p>
            <a:pPr algn="just"/>
            <a:r>
              <a:rPr lang="sr-Cyrl-RS" sz="1700" dirty="0"/>
              <a:t>То значи да овај документ представља предвиђање колико ће се новца од грађана и привреде у току једне године прикупити и на који начин ће се тај новац трошити.</a:t>
            </a:r>
          </a:p>
          <a:p>
            <a:pPr algn="just"/>
            <a:endParaRPr lang="en-US" sz="1700" dirty="0"/>
          </a:p>
          <a:p>
            <a:pPr algn="just"/>
            <a:r>
              <a:rPr lang="sr-Cyrl-RS" sz="1700" dirty="0"/>
              <a:t>Из општинског буџета се током године плаћају све обавезе </a:t>
            </a:r>
            <a:r>
              <a:rPr lang="sr-Cyrl-RS" sz="1700" dirty="0" smtClean="0"/>
              <a:t>градске општине. </a:t>
            </a:r>
            <a:r>
              <a:rPr lang="sr-Cyrl-RS" sz="1700" dirty="0"/>
              <a:t>Исто тако у буџет се сливају приходи из којих се подмирују те обавезе. </a:t>
            </a:r>
          </a:p>
          <a:p>
            <a:pPr algn="just"/>
            <a:endParaRPr lang="en-US" sz="1700" dirty="0"/>
          </a:p>
          <a:p>
            <a:pPr algn="just"/>
            <a:r>
              <a:rPr lang="sr-Cyrl-RS" sz="1700" dirty="0"/>
              <a:t>Председник општине и локална управа спроводе општинску политику, а главна полуга те политике и развоја је управо буџет општине.</a:t>
            </a:r>
          </a:p>
          <a:p>
            <a:pPr algn="just"/>
            <a:endParaRPr lang="en-US" sz="1700" dirty="0"/>
          </a:p>
          <a:p>
            <a:pPr algn="just"/>
            <a:r>
              <a:rPr lang="sr-Cyrl-RS" sz="1700" dirty="0"/>
              <a:t>Приликом дефинисања овог, за општину </a:t>
            </a:r>
            <a:r>
              <a:rPr lang="sr-Cyrl-RS" sz="1700" dirty="0" smtClean="0"/>
              <a:t>Нишка Бања</a:t>
            </a:r>
            <a:r>
              <a:rPr lang="sr-Latn-RS" sz="1700" dirty="0" smtClean="0"/>
              <a:t> </a:t>
            </a:r>
            <a:r>
              <a:rPr lang="sr-Cyrl-RS" sz="1700" dirty="0"/>
              <a:t>најважнијег документа, </a:t>
            </a:r>
            <a:r>
              <a:rPr lang="sr-Cyrl-RS" sz="1700" dirty="0" smtClean="0"/>
              <a:t>руководи </a:t>
            </a:r>
            <a:r>
              <a:rPr lang="sr-Cyrl-RS" sz="1700" dirty="0"/>
              <a:t>се законским оквиром и прописима, стратешким приоритетима развоја и другим елементима.</a:t>
            </a:r>
          </a:p>
          <a:p>
            <a:pPr algn="just"/>
            <a:endParaRPr lang="en-US" sz="1700" dirty="0"/>
          </a:p>
          <a:p>
            <a:pPr algn="just"/>
            <a:r>
              <a:rPr lang="sr-Cyrl-RS" sz="1700" dirty="0"/>
              <a:t>Реалност је таква да постоје велике разлике између жеља и могућности, тако да креирање буџета подразумева утврђивање приоритета и прављење компромиса.</a:t>
            </a:r>
            <a:endParaRPr lang="en-US" sz="1700" dirty="0"/>
          </a:p>
        </p:txBody>
      </p:sp>
    </p:spTree>
    <p:extLst>
      <p:ext uri="{BB962C8B-B14F-4D97-AF65-F5344CB8AC3E}">
        <p14:creationId xmlns:p14="http://schemas.microsoft.com/office/powerpoint/2010/main" val="2641440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sr-Cyrl-RS" b="1" dirty="0"/>
              <a:t>Ко учествује у буџетском процесу</a:t>
            </a:r>
            <a:r>
              <a:rPr lang="en-US" b="1" dirty="0"/>
              <a:t>?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359233664"/>
              </p:ext>
            </p:extLst>
          </p:nvPr>
        </p:nvGraphicFramePr>
        <p:xfrm>
          <a:off x="1524000" y="1397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Oval 4"/>
          <p:cNvSpPr/>
          <p:nvPr/>
        </p:nvSpPr>
        <p:spPr>
          <a:xfrm>
            <a:off x="6156176" y="3429000"/>
            <a:ext cx="1224136" cy="1152128"/>
          </a:xfrm>
          <a:prstGeom prst="ellipse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r-Cyrl-RS" sz="1000" dirty="0"/>
              <a:t>Грађани и њихова удружења</a:t>
            </a: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1468475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7138" y="490104"/>
            <a:ext cx="8229600" cy="850106"/>
          </a:xfrm>
        </p:spPr>
        <p:txBody>
          <a:bodyPr>
            <a:normAutofit/>
          </a:bodyPr>
          <a:lstStyle/>
          <a:p>
            <a:r>
              <a:rPr lang="sr-Cyrl-RS" sz="3000" b="1" dirty="0"/>
              <a:t>На основу чега се доноси буџет</a:t>
            </a:r>
            <a:r>
              <a:rPr lang="en-US" sz="3000" b="1" dirty="0"/>
              <a:t>?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2327902976"/>
              </p:ext>
            </p:extLst>
          </p:nvPr>
        </p:nvGraphicFramePr>
        <p:xfrm>
          <a:off x="539552" y="1700808"/>
          <a:ext cx="7749480" cy="45266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06950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72CDDC93-D5AD-48B0-BB79-531CB40173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7180"/>
          </a:xfrm>
        </p:spPr>
        <p:txBody>
          <a:bodyPr>
            <a:normAutofit/>
          </a:bodyPr>
          <a:lstStyle/>
          <a:p>
            <a:r>
              <a:rPr lang="sr-Cyrl-RS" sz="2800" b="1" dirty="0"/>
              <a:t>Како се пуни општинска каса?</a:t>
            </a:r>
            <a:endParaRPr lang="sr-Latn-RS" sz="2800" b="1" dirty="0"/>
          </a:p>
        </p:txBody>
      </p:sp>
      <p:sp useBgFill="1">
        <p:nvSpPr>
          <p:cNvPr id="3" name="Content Placeholder 2">
            <a:extLst>
              <a:ext uri="{FF2B5EF4-FFF2-40B4-BE49-F238E27FC236}">
                <a16:creationId xmlns="" xmlns:a16="http://schemas.microsoft.com/office/drawing/2014/main" id="{ECDE529B-766F-4481-821E-386F21BF3A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1472" y="1001818"/>
            <a:ext cx="8286808" cy="5570454"/>
          </a:xfrm>
        </p:spPr>
        <p:txBody>
          <a:bodyPr>
            <a:normAutofit/>
          </a:bodyPr>
          <a:lstStyle/>
          <a:p>
            <a:pPr algn="just"/>
            <a:r>
              <a:rPr lang="sr-Cyrl-RS" sz="1700" dirty="0"/>
              <a:t>Укупни </a:t>
            </a:r>
            <a:r>
              <a:rPr lang="sr-Cyrl-RS" sz="1700" b="1" dirty="0"/>
              <a:t>јавни приходи и примања </a:t>
            </a:r>
            <a:r>
              <a:rPr lang="sr-Cyrl-RS" sz="1700" dirty="0"/>
              <a:t>општине</a:t>
            </a:r>
            <a:r>
              <a:rPr lang="sr-Cyrl-RS" sz="1700" dirty="0">
                <a:solidFill>
                  <a:srgbClr val="FF0000"/>
                </a:solidFill>
              </a:rPr>
              <a:t> </a:t>
            </a:r>
            <a:r>
              <a:rPr lang="sr-Cyrl-RS" sz="1700" dirty="0" smtClean="0"/>
              <a:t>Нишка Бања за 2021. </a:t>
            </a:r>
            <a:r>
              <a:rPr lang="sr-Cyrl-RS" sz="1700" dirty="0"/>
              <a:t>годину износе</a:t>
            </a:r>
          </a:p>
          <a:p>
            <a:pPr algn="just"/>
            <a:endParaRPr lang="sr-Cyrl-RS" sz="1600" dirty="0"/>
          </a:p>
          <a:p>
            <a:pPr algn="just"/>
            <a:endParaRPr lang="en-GB" sz="1600" dirty="0"/>
          </a:p>
          <a:p>
            <a:pPr algn="just"/>
            <a:endParaRPr lang="en-GB" sz="1600" dirty="0"/>
          </a:p>
          <a:p>
            <a:pPr algn="just"/>
            <a:endParaRPr lang="en-GB" sz="1600" dirty="0"/>
          </a:p>
          <a:p>
            <a:pPr algn="just"/>
            <a:endParaRPr lang="sr-Cyrl-RS" sz="1600" dirty="0"/>
          </a:p>
          <a:p>
            <a:pPr algn="just"/>
            <a:endParaRPr lang="en-GB" sz="1600" dirty="0"/>
          </a:p>
          <a:p>
            <a:pPr algn="just"/>
            <a:endParaRPr lang="en-GB" sz="1600" dirty="0"/>
          </a:p>
          <a:p>
            <a:pPr algn="just"/>
            <a:r>
              <a:rPr lang="sr-Cyrl-RS" sz="1700" dirty="0"/>
              <a:t>Одлуком о буџету општине Нишка Бања</a:t>
            </a:r>
            <a:r>
              <a:rPr lang="sr-Cyrl-RS" sz="1700" dirty="0" smtClean="0">
                <a:solidFill>
                  <a:srgbClr val="FF0000"/>
                </a:solidFill>
              </a:rPr>
              <a:t> </a:t>
            </a:r>
            <a:r>
              <a:rPr lang="sr-Cyrl-RS" sz="1700" dirty="0" smtClean="0"/>
              <a:t> </a:t>
            </a:r>
            <a:r>
              <a:rPr lang="sr-Cyrl-RS" sz="1700" dirty="0"/>
              <a:t>за </a:t>
            </a:r>
            <a:r>
              <a:rPr lang="sr-Cyrl-RS" sz="1700" dirty="0" smtClean="0"/>
              <a:t>2021. </a:t>
            </a:r>
            <a:r>
              <a:rPr lang="sr-Cyrl-RS" sz="1700" dirty="0"/>
              <a:t>годину планирана су средства из буџета општине у износу од</a:t>
            </a:r>
            <a:r>
              <a:rPr lang="en-GB" sz="1700" dirty="0">
                <a:solidFill>
                  <a:srgbClr val="FF0000"/>
                </a:solidFill>
              </a:rPr>
              <a:t> </a:t>
            </a:r>
            <a:r>
              <a:rPr lang="sr-Latn-RS" sz="1700" dirty="0" smtClean="0"/>
              <a:t>1</a:t>
            </a:r>
            <a:r>
              <a:rPr lang="sr-Cyrl-RS" sz="1700" dirty="0" smtClean="0"/>
              <a:t>24</a:t>
            </a:r>
            <a:r>
              <a:rPr lang="sr-Latn-RS" sz="1700" dirty="0" smtClean="0"/>
              <a:t>,</a:t>
            </a:r>
            <a:r>
              <a:rPr lang="sr-Cyrl-RS" sz="1700" dirty="0" smtClean="0"/>
              <a:t>250</a:t>
            </a:r>
            <a:r>
              <a:rPr lang="sr-Latn-RS" sz="1700" dirty="0" smtClean="0"/>
              <a:t>,000</a:t>
            </a:r>
            <a:r>
              <a:rPr lang="sr-Cyrl-RS" sz="1700" dirty="0" smtClean="0">
                <a:solidFill>
                  <a:srgbClr val="FF0000"/>
                </a:solidFill>
              </a:rPr>
              <a:t> </a:t>
            </a:r>
            <a:r>
              <a:rPr lang="sr-Cyrl-RS" sz="1700" dirty="0" smtClean="0"/>
              <a:t>динара и пренета </a:t>
            </a:r>
            <a:r>
              <a:rPr lang="sr-Cyrl-RS" sz="1700" dirty="0"/>
              <a:t>средства из ранијих година у износу од </a:t>
            </a:r>
            <a:r>
              <a:rPr lang="sr-Cyrl-RS" sz="1700" dirty="0" smtClean="0"/>
              <a:t>1</a:t>
            </a:r>
            <a:r>
              <a:rPr lang="sr-Latn-RS" sz="1700" dirty="0" smtClean="0"/>
              <a:t>50,000 </a:t>
            </a:r>
            <a:r>
              <a:rPr lang="sr-Cyrl-RS" sz="1700" dirty="0" smtClean="0"/>
              <a:t>динара. </a:t>
            </a:r>
            <a:endParaRPr lang="sr-Cyrl-RS" sz="17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186E5D0E-B6F3-4167-8B33-0D307B0B28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/>
          </a:p>
        </p:txBody>
      </p:sp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val="2457123119"/>
              </p:ext>
            </p:extLst>
          </p:nvPr>
        </p:nvGraphicFramePr>
        <p:xfrm>
          <a:off x="971600" y="4452264"/>
          <a:ext cx="7272808" cy="175275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7" name="Equals 6">
            <a:extLst>
              <a:ext uri="{FF2B5EF4-FFF2-40B4-BE49-F238E27FC236}">
                <a16:creationId xmlns="" xmlns:a16="http://schemas.microsoft.com/office/drawing/2014/main" id="{CDB27E42-2A8D-4DD4-9160-578F8DDA6D84}"/>
              </a:ext>
            </a:extLst>
          </p:cNvPr>
          <p:cNvSpPr/>
          <p:nvPr/>
        </p:nvSpPr>
        <p:spPr>
          <a:xfrm>
            <a:off x="2609633" y="1735247"/>
            <a:ext cx="1047312" cy="978607"/>
          </a:xfrm>
          <a:prstGeom prst="mathEqua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13" name="Picture 12">
            <a:extLst>
              <a:ext uri="{FF2B5EF4-FFF2-40B4-BE49-F238E27FC236}">
                <a16:creationId xmlns="" xmlns:a16="http://schemas.microsoft.com/office/drawing/2014/main" id="{166762BC-F4C2-481D-B9D2-3C8B403BB8B2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="" xmlns:a1611="http://schemas.microsoft.com/office/drawing/2016/11/main" r:id="rId8"/>
              </a:ext>
            </a:extLst>
          </a:blip>
          <a:stretch>
            <a:fillRect/>
          </a:stretch>
        </p:blipFill>
        <p:spPr>
          <a:xfrm>
            <a:off x="827584" y="1476780"/>
            <a:ext cx="1633564" cy="1752751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="" xmlns:a16="http://schemas.microsoft.com/office/drawing/2014/main" id="{9F752DEC-C823-4E33-9B74-2DB6D4AFC9BB}"/>
              </a:ext>
            </a:extLst>
          </p:cNvPr>
          <p:cNvSpPr txBox="1"/>
          <p:nvPr/>
        </p:nvSpPr>
        <p:spPr>
          <a:xfrm>
            <a:off x="3878844" y="1839830"/>
            <a:ext cx="4979436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r-Cyrl-RS" sz="4400" b="1" dirty="0" smtClean="0"/>
              <a:t>124,250,000</a:t>
            </a:r>
            <a:r>
              <a:rPr lang="sr-Cyrl-RS" sz="3600" b="1" dirty="0" smtClean="0"/>
              <a:t> </a:t>
            </a:r>
            <a:r>
              <a:rPr lang="sr-Cyrl-RS" sz="3600" b="1" dirty="0"/>
              <a:t>динара</a:t>
            </a: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1704473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8|2.3|2.3|2.2|2.3|2.3|2.6|2.3|2.3|2.6"/>
</p:tagLst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C1DB5488F8A3A4FBFF3F075976528E0" ma:contentTypeVersion="7" ma:contentTypeDescription="Create a new document." ma:contentTypeScope="" ma:versionID="2c04ddfa2f56fad5ccd768ef06c59c72">
  <xsd:schema xmlns:xsd="http://www.w3.org/2001/XMLSchema" xmlns:xs="http://www.w3.org/2001/XMLSchema" xmlns:p="http://schemas.microsoft.com/office/2006/metadata/properties" xmlns:ns2="934e4f6f-c740-4e49-838d-10594e3f873c" targetNamespace="http://schemas.microsoft.com/office/2006/metadata/properties" ma:root="true" ma:fieldsID="8130c621a27252918d73286d6f28d563" ns2:_="">
    <xsd:import namespace="934e4f6f-c740-4e49-838d-10594e3f873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Location" minOccurs="0"/>
                <xsd:element ref="ns2:p5b7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34e4f6f-c740-4e49-838d-10594e3f873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OCR" ma:index="12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3" nillable="true" ma:displayName="MediaServiceLocation" ma:internalName="MediaServiceLocation" ma:readOnly="true">
      <xsd:simpleType>
        <xsd:restriction base="dms:Text"/>
      </xsd:simpleType>
    </xsd:element>
    <xsd:element name="p5b7" ma:index="14" nillable="true" ma:displayName="Number" ma:internalName="p5b7">
      <xsd:simpleType>
        <xsd:restriction base="dms:Number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5b7 xmlns="934e4f6f-c740-4e49-838d-10594e3f873c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00AC4ACF-3D59-4AC1-B922-560DA8BD60F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34e4f6f-c740-4e49-838d-10594e3f873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3898649A-4D15-4AF6-983D-B3C07ADB54D3}">
  <ds:schemaRefs>
    <ds:schemaRef ds:uri="http://purl.org/dc/dcmitype/"/>
    <ds:schemaRef ds:uri="http://schemas.microsoft.com/office/2006/metadata/properties"/>
    <ds:schemaRef ds:uri="http://purl.org/dc/terms/"/>
    <ds:schemaRef ds:uri="http://www.w3.org/XML/1998/namespace"/>
    <ds:schemaRef ds:uri="934e4f6f-c740-4e49-838d-10594e3f873c"/>
    <ds:schemaRef ds:uri="http://schemas.microsoft.com/office/2006/documentManagement/types"/>
    <ds:schemaRef ds:uri="http://purl.org/dc/elements/1.1/"/>
    <ds:schemaRef ds:uri="http://schemas.microsoft.com/office/infopath/2007/PartnerControls"/>
    <ds:schemaRef ds:uri="http://schemas.openxmlformats.org/package/2006/metadata/core-properties"/>
  </ds:schemaRefs>
</ds:datastoreItem>
</file>

<file path=customXml/itemProps3.xml><?xml version="1.0" encoding="utf-8"?>
<ds:datastoreItem xmlns:ds="http://schemas.openxmlformats.org/officeDocument/2006/customXml" ds:itemID="{5D88D309-8210-4156-815F-5C40CB51142A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3424</TotalTime>
  <Words>1493</Words>
  <Application>Microsoft Office PowerPoint</Application>
  <PresentationFormat>On-screen Show (4:3)</PresentationFormat>
  <Paragraphs>269</Paragraphs>
  <Slides>23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Custom Design</vt:lpstr>
      <vt:lpstr>ГРАДСКА ОПШТИНА НИШКА БАЊА</vt:lpstr>
      <vt:lpstr>PowerPoint Presentation</vt:lpstr>
      <vt:lpstr>PowerPoint Presentation</vt:lpstr>
      <vt:lpstr>PowerPoint Presentation</vt:lpstr>
      <vt:lpstr>Ко се финансира из буџета?</vt:lpstr>
      <vt:lpstr>Како настаје буџет општине?</vt:lpstr>
      <vt:lpstr>Ко учествује у буџетском процесу?</vt:lpstr>
      <vt:lpstr>На основу чега се доноси буџет?</vt:lpstr>
      <vt:lpstr>Како се пуни општинска каса?</vt:lpstr>
      <vt:lpstr>Шта су приходи и примања буџета?</vt:lpstr>
      <vt:lpstr>Структура планираних прихода и примања за 2021. годину</vt:lpstr>
      <vt:lpstr>Структура планираних прихода и примања за 2021. годину</vt:lpstr>
      <vt:lpstr>Шта се променило у односу на 2020. годину?</vt:lpstr>
      <vt:lpstr>На шта се троше јавна средства?</vt:lpstr>
      <vt:lpstr>PowerPoint Presentation</vt:lpstr>
      <vt:lpstr>Структура планираних расхода и издатака буџета за 2021. годину</vt:lpstr>
      <vt:lpstr>Структура планираних расхода и издатака буџета за 2021. годину</vt:lpstr>
      <vt:lpstr>Шта се променило у односу на 2020. годину?</vt:lpstr>
      <vt:lpstr>Расходи буџета по програмима</vt:lpstr>
      <vt:lpstr>Расходи буџета расподељени по директним  буџетским корисницима</vt:lpstr>
      <vt:lpstr>Капитални издаци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ОПШТИНА НИШКА БАЊА</dc:title>
  <dc:creator>stojkovici</dc:creator>
  <cp:lastModifiedBy>Mirjana Grčić</cp:lastModifiedBy>
  <cp:revision>399</cp:revision>
  <cp:lastPrinted>2019-10-15T10:31:13Z</cp:lastPrinted>
  <dcterms:created xsi:type="dcterms:W3CDTF">2006-08-16T00:00:00Z</dcterms:created>
  <dcterms:modified xsi:type="dcterms:W3CDTF">2020-10-15T09:51:18Z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0x0101002C1DB5488F8A3A4FBFF3F075976528E0</vt:lpwstr>
  </property>
</Properties>
</file>